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38201600" cy="2540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658518" rtl="0" fontAlgn="auto" latinLnBrk="0" hangingPunct="0">
      <a:lnSpc>
        <a:spcPct val="100000"/>
      </a:lnSpc>
      <a:spcBef>
        <a:spcPts val="8700"/>
      </a:spcBef>
      <a:spcAft>
        <a:spcPts val="0"/>
      </a:spcAft>
      <a:buClrTx/>
      <a:buSzTx/>
      <a:buFontTx/>
      <a:buNone/>
      <a:tabLst/>
      <a:defRPr b="0" baseline="0" cap="none" i="0" spc="0" strike="noStrike" sz="74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890182" y="21177155"/>
            <a:ext cx="34421237" cy="1034628"/>
          </a:xfrm>
          <a:prstGeom prst="rect">
            <a:avLst/>
          </a:prstGeom>
        </p:spPr>
        <p:txBody>
          <a:bodyPr lIns="71627" tIns="71627" rIns="71627" bIns="71627" anchor="b"/>
          <a:lstStyle>
            <a:lvl1pPr defTabSz="1345259">
              <a:defRPr sz="528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olien-Untertitel"/>
          <p:cNvSpPr txBox="1"/>
          <p:nvPr>
            <p:ph type="body" sz="quarter" idx="21" hasCustomPrompt="1"/>
          </p:nvPr>
        </p:nvSpPr>
        <p:spPr>
          <a:xfrm>
            <a:off x="1890182" y="5596889"/>
            <a:ext cx="34421237" cy="1571838"/>
          </a:xfrm>
          <a:prstGeom prst="rect">
            <a:avLst/>
          </a:prstGeom>
        </p:spPr>
        <p:txBody>
          <a:bodyPr lIns="71627" tIns="71627" rIns="71627" bIns="71627"/>
          <a:lstStyle>
            <a:lvl1pPr defTabSz="1329972">
              <a:defRPr sz="8700"/>
            </a:lvl1pPr>
          </a:lstStyle>
          <a:p>
            <a:pPr/>
            <a:r>
              <a:t>Folien-Untertitel</a:t>
            </a:r>
          </a:p>
        </p:txBody>
      </p:sp>
      <p:sp>
        <p:nvSpPr>
          <p:cNvPr id="97" name="Folientitel"/>
          <p:cNvSpPr txBox="1"/>
          <p:nvPr>
            <p:ph type="title" hasCustomPrompt="1"/>
          </p:nvPr>
        </p:nvSpPr>
        <p:spPr>
          <a:xfrm>
            <a:off x="1890182" y="2950633"/>
            <a:ext cx="34421237" cy="2646257"/>
          </a:xfrm>
          <a:prstGeom prst="rect">
            <a:avLst/>
          </a:prstGeom>
        </p:spPr>
        <p:txBody>
          <a:bodyPr anchor="t"/>
          <a:lstStyle>
            <a:lvl1pPr defTabSz="4515555">
              <a:defRPr spc="-183" sz="18400"/>
            </a:lvl1pPr>
          </a:lstStyle>
          <a:p>
            <a:pPr/>
            <a:r>
              <a:t>Folientitel</a:t>
            </a:r>
          </a:p>
        </p:txBody>
      </p:sp>
      <p:sp>
        <p:nvSpPr>
          <p:cNvPr id="9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Agenda-Untertitel"/>
          <p:cNvSpPr txBox="1"/>
          <p:nvPr>
            <p:ph type="body" sz="quarter" idx="21" hasCustomPrompt="1"/>
          </p:nvPr>
        </p:nvSpPr>
        <p:spPr>
          <a:xfrm>
            <a:off x="1890182" y="5596889"/>
            <a:ext cx="34421237" cy="1571838"/>
          </a:xfrm>
          <a:prstGeom prst="rect">
            <a:avLst/>
          </a:prstGeom>
        </p:spPr>
        <p:txBody>
          <a:bodyPr lIns="71627" tIns="71627" rIns="71627" bIns="71627"/>
          <a:lstStyle>
            <a:lvl1pPr defTabSz="1329972">
              <a:defRPr sz="8700"/>
            </a:lvl1pPr>
          </a:lstStyle>
          <a:p>
            <a:pPr/>
            <a:r>
              <a:t>Agenda-Untertitel</a:t>
            </a:r>
          </a:p>
        </p:txBody>
      </p:sp>
      <p:sp>
        <p:nvSpPr>
          <p:cNvPr id="106" name="Textebene 1…"/>
          <p:cNvSpPr txBox="1"/>
          <p:nvPr>
            <p:ph type="body" idx="1" hasCustomPrompt="1"/>
          </p:nvPr>
        </p:nvSpPr>
        <p:spPr>
          <a:xfrm>
            <a:off x="1890182" y="8611790"/>
            <a:ext cx="34421237" cy="12934419"/>
          </a:xfrm>
          <a:prstGeom prst="rect">
            <a:avLst/>
          </a:prstGeom>
        </p:spPr>
        <p:txBody>
          <a:bodyPr/>
          <a:lstStyle>
            <a:lvl1pPr defTabSz="658518">
              <a:spcBef>
                <a:spcPts val="11100"/>
              </a:spcBef>
              <a:defRPr sz="9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defTabSz="658518">
              <a:spcBef>
                <a:spcPts val="11100"/>
              </a:spcBef>
              <a:defRPr sz="9200"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defTabSz="658518">
              <a:spcBef>
                <a:spcPts val="11100"/>
              </a:spcBef>
              <a:defRPr sz="9200"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defTabSz="658518">
              <a:spcBef>
                <a:spcPts val="11100"/>
              </a:spcBef>
              <a:defRPr sz="9200"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defTabSz="658518">
              <a:spcBef>
                <a:spcPts val="11100"/>
              </a:spcBef>
              <a:defRPr sz="9200"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Agenda-Titel"/>
          <p:cNvSpPr txBox="1"/>
          <p:nvPr>
            <p:ph type="title" hasCustomPrompt="1"/>
          </p:nvPr>
        </p:nvSpPr>
        <p:spPr>
          <a:xfrm>
            <a:off x="1890182" y="2950633"/>
            <a:ext cx="34421237" cy="2646257"/>
          </a:xfrm>
          <a:prstGeom prst="rect">
            <a:avLst/>
          </a:prstGeom>
        </p:spPr>
        <p:txBody>
          <a:bodyPr anchor="t"/>
          <a:lstStyle>
            <a:lvl1pPr defTabSz="4515555">
              <a:defRPr spc="-183" sz="18400"/>
            </a:lvl1pPr>
          </a:lstStyle>
          <a:p>
            <a:pPr/>
            <a:r>
              <a:t>Agenda-Titel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ebene 1…"/>
          <p:cNvSpPr txBox="1"/>
          <p:nvPr>
            <p:ph type="body" sz="half" idx="1" hasCustomPrompt="1"/>
          </p:nvPr>
        </p:nvSpPr>
        <p:spPr>
          <a:xfrm>
            <a:off x="1890182" y="8521700"/>
            <a:ext cx="34421237" cy="6406727"/>
          </a:xfrm>
          <a:prstGeom prst="rect">
            <a:avLst/>
          </a:prstGeom>
        </p:spPr>
        <p:txBody>
          <a:bodyPr anchor="ctr"/>
          <a:lstStyle>
            <a:lvl1pPr algn="ctr" defTabSz="4515555">
              <a:lnSpc>
                <a:spcPct val="90000"/>
              </a:lnSpc>
              <a:defRPr spc="-222" sz="22200"/>
            </a:lvl1pPr>
            <a:lvl2pPr algn="ctr" defTabSz="4515555">
              <a:lnSpc>
                <a:spcPct val="90000"/>
              </a:lnSpc>
              <a:defRPr spc="-222" sz="22200"/>
            </a:lvl2pPr>
            <a:lvl3pPr algn="ctr" defTabSz="4515555">
              <a:lnSpc>
                <a:spcPct val="90000"/>
              </a:lnSpc>
              <a:defRPr spc="-222" sz="22200"/>
            </a:lvl3pPr>
            <a:lvl4pPr algn="ctr" defTabSz="4515555">
              <a:lnSpc>
                <a:spcPct val="90000"/>
              </a:lnSpc>
              <a:defRPr spc="-222" sz="22200"/>
            </a:lvl4pPr>
            <a:lvl5pPr algn="ctr" defTabSz="4515555">
              <a:lnSpc>
                <a:spcPct val="90000"/>
              </a:lnSpc>
              <a:defRPr spc="-222" sz="22200"/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bene 1…"/>
          <p:cNvSpPr txBox="1"/>
          <p:nvPr>
            <p:ph type="body" idx="1" hasCustomPrompt="1"/>
          </p:nvPr>
        </p:nvSpPr>
        <p:spPr>
          <a:xfrm>
            <a:off x="1890182" y="3845983"/>
            <a:ext cx="34421237" cy="11520171"/>
          </a:xfrm>
          <a:prstGeom prst="rect">
            <a:avLst/>
          </a:prstGeom>
        </p:spPr>
        <p:txBody>
          <a:bodyPr anchor="b"/>
          <a:lstStyle>
            <a:lvl1pPr algn="ctr" defTabSz="4515555">
              <a:lnSpc>
                <a:spcPct val="90000"/>
              </a:lnSpc>
              <a:defRPr spc="-3240" sz="64800"/>
            </a:lvl1pPr>
            <a:lvl2pPr algn="ctr" defTabSz="4515555">
              <a:lnSpc>
                <a:spcPct val="90000"/>
              </a:lnSpc>
              <a:defRPr spc="-3240" sz="64800"/>
            </a:lvl2pPr>
            <a:lvl3pPr algn="ctr" defTabSz="4515555">
              <a:lnSpc>
                <a:spcPct val="90000"/>
              </a:lnSpc>
              <a:defRPr spc="-3240" sz="64800"/>
            </a:lvl3pPr>
            <a:lvl4pPr algn="ctr" defTabSz="4515555">
              <a:lnSpc>
                <a:spcPct val="90000"/>
              </a:lnSpc>
              <a:defRPr spc="-3240" sz="64800"/>
            </a:lvl4pPr>
            <a:lvl5pPr algn="ctr" defTabSz="4515555">
              <a:lnSpc>
                <a:spcPct val="90000"/>
              </a:lnSpc>
              <a:defRPr spc="-3240" sz="648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Fakten"/>
          <p:cNvSpPr txBox="1"/>
          <p:nvPr>
            <p:ph type="body" sz="quarter" idx="21" hasCustomPrompt="1"/>
          </p:nvPr>
        </p:nvSpPr>
        <p:spPr>
          <a:xfrm>
            <a:off x="1890182" y="14689666"/>
            <a:ext cx="34421237" cy="1691217"/>
          </a:xfrm>
          <a:prstGeom prst="rect">
            <a:avLst/>
          </a:prstGeom>
        </p:spPr>
        <p:txBody>
          <a:bodyPr lIns="71627" tIns="71627" rIns="71627" bIns="71627"/>
          <a:lstStyle>
            <a:lvl1pPr algn="ctr" defTabSz="1421694">
              <a:lnSpc>
                <a:spcPct val="90000"/>
              </a:lnSpc>
              <a:defRPr spc="-93" sz="9300"/>
            </a:lvl1pPr>
          </a:lstStyle>
          <a:p>
            <a:pPr/>
            <a:r>
              <a:t>Fakten</a:t>
            </a:r>
          </a:p>
        </p:txBody>
      </p:sp>
      <p:sp>
        <p:nvSpPr>
          <p:cNvPr id="1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Quellenangabe"/>
          <p:cNvSpPr txBox="1"/>
          <p:nvPr>
            <p:ph type="body" sz="quarter" idx="21" hasCustomPrompt="1"/>
          </p:nvPr>
        </p:nvSpPr>
        <p:spPr>
          <a:xfrm>
            <a:off x="8555566" y="16937989"/>
            <a:ext cx="21508299" cy="1094318"/>
          </a:xfrm>
          <a:prstGeom prst="rect">
            <a:avLst/>
          </a:prstGeom>
        </p:spPr>
        <p:txBody>
          <a:bodyPr lIns="71627" tIns="71627" rIns="71627" bIns="71627"/>
          <a:lstStyle>
            <a:lvl1pPr defTabSz="1314685">
              <a:defRPr sz="5676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3" name="Textebene 1…"/>
          <p:cNvSpPr txBox="1"/>
          <p:nvPr>
            <p:ph type="body" sz="quarter" idx="1" hasCustomPrompt="1"/>
          </p:nvPr>
        </p:nvSpPr>
        <p:spPr>
          <a:xfrm>
            <a:off x="8137736" y="8481906"/>
            <a:ext cx="21926128" cy="6943937"/>
          </a:xfrm>
          <a:prstGeom prst="rect">
            <a:avLst/>
          </a:prstGeom>
        </p:spPr>
        <p:txBody>
          <a:bodyPr anchor="b"/>
          <a:lstStyle>
            <a:lvl1pPr marL="470370" indent="-470370" defTabSz="4515555">
              <a:lnSpc>
                <a:spcPct val="90000"/>
              </a:lnSpc>
              <a:defRPr spc="-171" sz="17200"/>
            </a:lvl1pPr>
            <a:lvl2pPr marL="470370" indent="-13170" defTabSz="4515555">
              <a:lnSpc>
                <a:spcPct val="90000"/>
              </a:lnSpc>
              <a:defRPr spc="-171" sz="17200"/>
            </a:lvl2pPr>
            <a:lvl3pPr marL="470370" indent="444029" defTabSz="4515555">
              <a:lnSpc>
                <a:spcPct val="90000"/>
              </a:lnSpc>
              <a:defRPr spc="-171" sz="17200"/>
            </a:lvl3pPr>
            <a:lvl4pPr marL="470370" indent="901229" defTabSz="4515555">
              <a:lnSpc>
                <a:spcPct val="90000"/>
              </a:lnSpc>
              <a:defRPr spc="-171" sz="17200"/>
            </a:lvl4pPr>
            <a:lvl5pPr marL="470370" indent="1358429" defTabSz="4515555">
              <a:lnSpc>
                <a:spcPct val="90000"/>
              </a:lnSpc>
              <a:defRPr spc="-171" sz="17200"/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ahaufnahme eines geschwungenen, weißen Schichtmusters"/>
          <p:cNvSpPr/>
          <p:nvPr>
            <p:ph type="pic" sz="quarter" idx="21"/>
          </p:nvPr>
        </p:nvSpPr>
        <p:spPr>
          <a:xfrm>
            <a:off x="1969769" y="6989656"/>
            <a:ext cx="11420688" cy="114206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Nahaufnahme eines Schichtmusters aus grauem Stein"/>
          <p:cNvSpPr/>
          <p:nvPr>
            <p:ph type="pic" sz="quarter" idx="22"/>
          </p:nvPr>
        </p:nvSpPr>
        <p:spPr>
          <a:xfrm>
            <a:off x="11520169" y="7646246"/>
            <a:ext cx="15161262" cy="101075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ahaufnahme eines weißen Rippenmusters"/>
          <p:cNvSpPr/>
          <p:nvPr>
            <p:ph type="pic" sz="quarter" idx="23"/>
          </p:nvPr>
        </p:nvSpPr>
        <p:spPr>
          <a:xfrm>
            <a:off x="22907696" y="7646246"/>
            <a:ext cx="15161261" cy="101163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Verwinkelter, futuristischer, weißer Korridor mit Schatten"/>
          <p:cNvSpPr/>
          <p:nvPr>
            <p:ph type="pic" idx="21"/>
          </p:nvPr>
        </p:nvSpPr>
        <p:spPr>
          <a:xfrm>
            <a:off x="-1" y="-33868"/>
            <a:ext cx="38201601" cy="254677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sche, gewölbte, weiße Struktur"/>
          <p:cNvSpPr/>
          <p:nvPr>
            <p:ph type="pic" idx="21"/>
          </p:nvPr>
        </p:nvSpPr>
        <p:spPr>
          <a:xfrm>
            <a:off x="-1" y="-6500284"/>
            <a:ext cx="42598765" cy="319490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:in und Datum"/>
          <p:cNvSpPr txBox="1"/>
          <p:nvPr>
            <p:ph type="body" sz="quarter" idx="22" hasCustomPrompt="1"/>
          </p:nvPr>
        </p:nvSpPr>
        <p:spPr>
          <a:xfrm>
            <a:off x="1890182" y="21175980"/>
            <a:ext cx="34421237" cy="1034627"/>
          </a:xfrm>
          <a:prstGeom prst="rect">
            <a:avLst/>
          </a:prstGeom>
        </p:spPr>
        <p:txBody>
          <a:bodyPr lIns="71627" tIns="71627" rIns="71627" bIns="71627" anchor="b"/>
          <a:lstStyle>
            <a:lvl1pPr defTabSz="1345259">
              <a:defRPr sz="528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Autor:in und Datum</a:t>
            </a:r>
          </a:p>
        </p:txBody>
      </p:sp>
      <p:sp>
        <p:nvSpPr>
          <p:cNvPr id="23" name="Textebene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itel der Prä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 der Präsentation</a:t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ahaufnahme eines geschwungenen, weißen Schichtmusters"/>
          <p:cNvSpPr/>
          <p:nvPr>
            <p:ph type="pic" idx="21"/>
          </p:nvPr>
        </p:nvSpPr>
        <p:spPr>
          <a:xfrm>
            <a:off x="18125862" y="1955799"/>
            <a:ext cx="21488401" cy="21488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890182" y="4044949"/>
            <a:ext cx="15320435" cy="9215562"/>
          </a:xfrm>
          <a:prstGeom prst="rect">
            <a:avLst/>
          </a:prstGeom>
        </p:spPr>
        <p:txBody>
          <a:bodyPr/>
          <a:lstStyle>
            <a:lvl1pPr defTabSz="4515555">
              <a:defRPr spc="-183" sz="18400"/>
            </a:lvl1pPr>
          </a:lstStyle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890182" y="13157623"/>
            <a:ext cx="15320435" cy="8437164"/>
          </a:xfrm>
          <a:prstGeom prst="rect">
            <a:avLst/>
          </a:prstGeom>
        </p:spPr>
        <p:txBody>
          <a:bodyPr/>
          <a:lstStyle/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ebene 1…"/>
          <p:cNvSpPr txBox="1"/>
          <p:nvPr>
            <p:ph type="body" idx="1" hasCustomPrompt="1"/>
          </p:nvPr>
        </p:nvSpPr>
        <p:spPr>
          <a:xfrm>
            <a:off x="1890182" y="8611790"/>
            <a:ext cx="34421237" cy="12934419"/>
          </a:xfrm>
          <a:prstGeom prst="rect">
            <a:avLst/>
          </a:prstGeom>
        </p:spPr>
        <p:txBody>
          <a:bodyPr/>
          <a:lstStyle>
            <a:lvl1pPr marL="8458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3030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7602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174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6746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Nahaufnahme der Kante eines weißen runden Steines"/>
          <p:cNvSpPr/>
          <p:nvPr>
            <p:ph type="pic" idx="21"/>
          </p:nvPr>
        </p:nvSpPr>
        <p:spPr>
          <a:xfrm>
            <a:off x="19399250" y="65616"/>
            <a:ext cx="18961525" cy="252864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8" name="Folien-Untertitel"/>
          <p:cNvSpPr txBox="1"/>
          <p:nvPr>
            <p:ph type="body" sz="quarter" idx="22" hasCustomPrompt="1"/>
          </p:nvPr>
        </p:nvSpPr>
        <p:spPr>
          <a:xfrm>
            <a:off x="1890182" y="5596889"/>
            <a:ext cx="15320435" cy="1571838"/>
          </a:xfrm>
          <a:prstGeom prst="rect">
            <a:avLst/>
          </a:prstGeom>
        </p:spPr>
        <p:txBody>
          <a:bodyPr lIns="71627" tIns="71627" rIns="71627" bIns="71627"/>
          <a:lstStyle>
            <a:lvl1pPr defTabSz="1329972">
              <a:defRPr sz="8700"/>
            </a:lvl1pPr>
          </a:lstStyle>
          <a:p>
            <a:pPr/>
            <a:r>
              <a:t>Folien-Untertitel</a:t>
            </a:r>
          </a:p>
        </p:txBody>
      </p:sp>
      <p:sp>
        <p:nvSpPr>
          <p:cNvPr id="59" name="Folientitel"/>
          <p:cNvSpPr txBox="1"/>
          <p:nvPr>
            <p:ph type="title" hasCustomPrompt="1"/>
          </p:nvPr>
        </p:nvSpPr>
        <p:spPr>
          <a:xfrm>
            <a:off x="1890182" y="2950633"/>
            <a:ext cx="15320435" cy="2646257"/>
          </a:xfrm>
          <a:prstGeom prst="rect">
            <a:avLst/>
          </a:prstGeom>
        </p:spPr>
        <p:txBody>
          <a:bodyPr anchor="t"/>
          <a:lstStyle>
            <a:lvl1pPr defTabSz="4515555">
              <a:defRPr spc="-183" sz="18400"/>
            </a:lvl1pPr>
          </a:lstStyle>
          <a:p>
            <a:pPr/>
            <a:r>
              <a:t>Folientitel</a:t>
            </a:r>
          </a:p>
        </p:txBody>
      </p:sp>
      <p:sp>
        <p:nvSpPr>
          <p:cNvPr id="60" name="Textebene 1…"/>
          <p:cNvSpPr txBox="1"/>
          <p:nvPr>
            <p:ph type="body" sz="half" idx="1" hasCustomPrompt="1"/>
          </p:nvPr>
        </p:nvSpPr>
        <p:spPr>
          <a:xfrm>
            <a:off x="1890182" y="8611790"/>
            <a:ext cx="15320435" cy="12934419"/>
          </a:xfrm>
          <a:prstGeom prst="rect">
            <a:avLst/>
          </a:prstGeom>
        </p:spPr>
        <p:txBody>
          <a:bodyPr/>
          <a:lstStyle>
            <a:lvl1pPr marL="8458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3030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7602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174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6746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lien-Untertitel"/>
          <p:cNvSpPr txBox="1"/>
          <p:nvPr>
            <p:ph type="body" sz="quarter" idx="21" hasCustomPrompt="1"/>
          </p:nvPr>
        </p:nvSpPr>
        <p:spPr>
          <a:xfrm>
            <a:off x="1890182" y="5596889"/>
            <a:ext cx="34421237" cy="1571838"/>
          </a:xfrm>
          <a:prstGeom prst="rect">
            <a:avLst/>
          </a:prstGeom>
        </p:spPr>
        <p:txBody>
          <a:bodyPr lIns="71627" tIns="71627" rIns="71627" bIns="71627"/>
          <a:lstStyle>
            <a:lvl1pPr defTabSz="1329972">
              <a:defRPr sz="8700"/>
            </a:lvl1pPr>
          </a:lstStyle>
          <a:p>
            <a:pPr/>
            <a:r>
              <a:t>Folien-Untertitel</a:t>
            </a:r>
          </a:p>
        </p:txBody>
      </p:sp>
      <p:sp>
        <p:nvSpPr>
          <p:cNvPr id="69" name="Folientitel"/>
          <p:cNvSpPr txBox="1"/>
          <p:nvPr>
            <p:ph type="title" hasCustomPrompt="1"/>
          </p:nvPr>
        </p:nvSpPr>
        <p:spPr>
          <a:xfrm>
            <a:off x="1890182" y="2950633"/>
            <a:ext cx="34421237" cy="2646257"/>
          </a:xfrm>
          <a:prstGeom prst="rect">
            <a:avLst/>
          </a:prstGeom>
        </p:spPr>
        <p:txBody>
          <a:bodyPr anchor="t"/>
          <a:lstStyle>
            <a:lvl1pPr defTabSz="4515555">
              <a:defRPr spc="-183" sz="18400"/>
            </a:lvl1pPr>
          </a:lstStyle>
          <a:p>
            <a:pPr/>
            <a:r>
              <a:t>Folientitel</a:t>
            </a:r>
          </a:p>
        </p:txBody>
      </p:sp>
      <p:sp>
        <p:nvSpPr>
          <p:cNvPr id="70" name="Textebene 1…"/>
          <p:cNvSpPr txBox="1"/>
          <p:nvPr>
            <p:ph type="body" sz="half" idx="1" hasCustomPrompt="1"/>
          </p:nvPr>
        </p:nvSpPr>
        <p:spPr>
          <a:xfrm>
            <a:off x="1890182" y="8611790"/>
            <a:ext cx="15320435" cy="12934419"/>
          </a:xfrm>
          <a:prstGeom prst="rect">
            <a:avLst/>
          </a:prstGeom>
        </p:spPr>
        <p:txBody>
          <a:bodyPr/>
          <a:lstStyle>
            <a:lvl1pPr marL="8458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3030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7602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174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6746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-Untertitel"/>
          <p:cNvSpPr txBox="1"/>
          <p:nvPr>
            <p:ph type="body" sz="quarter" idx="21" hasCustomPrompt="1"/>
          </p:nvPr>
        </p:nvSpPr>
        <p:spPr>
          <a:xfrm>
            <a:off x="1890182" y="5596889"/>
            <a:ext cx="15320435" cy="1571838"/>
          </a:xfrm>
          <a:prstGeom prst="rect">
            <a:avLst/>
          </a:prstGeom>
        </p:spPr>
        <p:txBody>
          <a:bodyPr lIns="71627" tIns="71627" rIns="71627" bIns="71627"/>
          <a:lstStyle>
            <a:lvl1pPr defTabSz="1329972">
              <a:defRPr sz="8700"/>
            </a:lvl1pPr>
          </a:lstStyle>
          <a:p>
            <a:pPr/>
            <a:r>
              <a:t>Folien-Untertitel</a:t>
            </a:r>
          </a:p>
        </p:txBody>
      </p:sp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890182" y="2950633"/>
            <a:ext cx="15320435" cy="2646257"/>
          </a:xfrm>
          <a:prstGeom prst="rect">
            <a:avLst/>
          </a:prstGeom>
        </p:spPr>
        <p:txBody>
          <a:bodyPr anchor="t"/>
          <a:lstStyle>
            <a:lvl1pPr defTabSz="4515555">
              <a:defRPr spc="-183" sz="18400"/>
            </a:lvl1pPr>
          </a:lstStyle>
          <a:p>
            <a:pPr/>
            <a:r>
              <a:t>Folientitel</a:t>
            </a:r>
          </a:p>
        </p:txBody>
      </p:sp>
      <p:sp>
        <p:nvSpPr>
          <p:cNvPr id="80" name="Textebene 1…"/>
          <p:cNvSpPr txBox="1"/>
          <p:nvPr>
            <p:ph type="body" sz="half" idx="1" hasCustomPrompt="1"/>
          </p:nvPr>
        </p:nvSpPr>
        <p:spPr>
          <a:xfrm>
            <a:off x="1890182" y="8611790"/>
            <a:ext cx="15320435" cy="12934419"/>
          </a:xfrm>
          <a:prstGeom prst="rect">
            <a:avLst/>
          </a:prstGeom>
        </p:spPr>
        <p:txBody>
          <a:bodyPr/>
          <a:lstStyle>
            <a:lvl1pPr marL="8458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303019" indent="-845819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7602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174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674620" indent="-845820" defTabSz="658518">
              <a:spcBef>
                <a:spcPts val="8700"/>
              </a:spcBef>
              <a:buSzPct val="100000"/>
              <a:buChar char="•"/>
              <a:defRPr sz="7400"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 des Abschnitts"/>
          <p:cNvSpPr txBox="1"/>
          <p:nvPr>
            <p:ph type="title" hasCustomPrompt="1"/>
          </p:nvPr>
        </p:nvSpPr>
        <p:spPr>
          <a:xfrm>
            <a:off x="1890177" y="8083973"/>
            <a:ext cx="34421240" cy="7282181"/>
          </a:xfrm>
          <a:prstGeom prst="rect">
            <a:avLst/>
          </a:prstGeom>
        </p:spPr>
        <p:txBody>
          <a:bodyPr anchor="ctr"/>
          <a:lstStyle>
            <a:lvl1pPr defTabSz="4515555"/>
          </a:lstStyle>
          <a:p>
            <a:pPr/>
            <a:r>
              <a:t>Titel des Abschnitts</a:t>
            </a:r>
          </a:p>
        </p:txBody>
      </p:sp>
      <p:sp>
        <p:nvSpPr>
          <p:cNvPr id="8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 hasCustomPrompt="1"/>
          </p:nvPr>
        </p:nvSpPr>
        <p:spPr>
          <a:xfrm>
            <a:off x="1890182" y="13475969"/>
            <a:ext cx="34421237" cy="31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586" tIns="79586" rIns="79586" bIns="79586">
            <a:normAutofit fontScale="100000" lnSpcReduction="0"/>
          </a:bodyPr>
          <a:lstStyle/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el der Präsentation"/>
          <p:cNvSpPr txBox="1"/>
          <p:nvPr>
            <p:ph type="title" hasCustomPrompt="1"/>
          </p:nvPr>
        </p:nvSpPr>
        <p:spPr>
          <a:xfrm>
            <a:off x="1890182" y="6054512"/>
            <a:ext cx="34421240" cy="7282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9586" tIns="79586" rIns="79586" bIns="79586" anchor="b">
            <a:normAutofit fontScale="100000" lnSpcReduction="0"/>
          </a:bodyPr>
          <a:lstStyle/>
          <a:p>
            <a:pPr/>
            <a:r>
              <a:t>Titel der Präsentation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36814929" y="21365464"/>
            <a:ext cx="702226" cy="781475"/>
          </a:xfrm>
          <a:prstGeom prst="rect">
            <a:avLst/>
          </a:prstGeom>
          <a:ln w="12700">
            <a:miter lim="400000"/>
          </a:ln>
        </p:spPr>
        <p:txBody>
          <a:bodyPr wrap="none" lIns="79586" tIns="79586" rIns="79586" bIns="79586" anchor="b">
            <a:spAutoFit/>
          </a:bodyPr>
          <a:lstStyle>
            <a:lvl1pPr algn="r" defTabSz="1081851">
              <a:spcBef>
                <a:spcPts val="0"/>
              </a:spcBef>
              <a:defRPr sz="36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65851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22" strike="noStrike" sz="222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0" marR="0" indent="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15287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bodyStyle>
    <p:otherStyle>
      <a:lvl1pPr marL="0" marR="0" indent="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10818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utor:in und Datum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Präsentationsuntertite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Titel der Präsen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41_AoA_30.JPG" descr="41_AoA_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30"/>
          <p:cNvSpPr txBox="1"/>
          <p:nvPr/>
        </p:nvSpPr>
        <p:spPr>
          <a:xfrm>
            <a:off x="290924" y="311099"/>
            <a:ext cx="1262042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30</a:t>
            </a:r>
          </a:p>
        </p:txBody>
      </p:sp>
      <p:sp>
        <p:nvSpPr>
          <p:cNvPr id="870" name="Abgerundetes Rechteck"/>
          <p:cNvSpPr/>
          <p:nvPr/>
        </p:nvSpPr>
        <p:spPr>
          <a:xfrm>
            <a:off x="6070563" y="17906417"/>
            <a:ext cx="1727751" cy="2309316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1" name="Abgerundetes Rechteck"/>
          <p:cNvSpPr/>
          <p:nvPr/>
        </p:nvSpPr>
        <p:spPr>
          <a:xfrm>
            <a:off x="7992964" y="17906417"/>
            <a:ext cx="1634268" cy="2309316"/>
          </a:xfrm>
          <a:prstGeom prst="roundRect">
            <a:avLst>
              <a:gd name="adj" fmla="val 1144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2" name="Abgerundetes Rechteck"/>
          <p:cNvSpPr/>
          <p:nvPr/>
        </p:nvSpPr>
        <p:spPr>
          <a:xfrm>
            <a:off x="9953856" y="17886323"/>
            <a:ext cx="1568659" cy="2309317"/>
          </a:xfrm>
          <a:prstGeom prst="roundRect">
            <a:avLst>
              <a:gd name="adj" fmla="val 11919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3" name="Abgerundetes Rechteck"/>
          <p:cNvSpPr/>
          <p:nvPr/>
        </p:nvSpPr>
        <p:spPr>
          <a:xfrm>
            <a:off x="11926263" y="17886323"/>
            <a:ext cx="1636136" cy="2309317"/>
          </a:xfrm>
          <a:prstGeom prst="roundRect">
            <a:avLst>
              <a:gd name="adj" fmla="val 1142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4" name="Abgerundetes Rechteck"/>
          <p:cNvSpPr/>
          <p:nvPr/>
        </p:nvSpPr>
        <p:spPr>
          <a:xfrm>
            <a:off x="13893846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5" name="Abgerundetes Rechteck"/>
          <p:cNvSpPr/>
          <p:nvPr/>
        </p:nvSpPr>
        <p:spPr>
          <a:xfrm>
            <a:off x="15861430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6" name="Abgerundetes Rechteck"/>
          <p:cNvSpPr/>
          <p:nvPr/>
        </p:nvSpPr>
        <p:spPr>
          <a:xfrm>
            <a:off x="18030583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7" name="Abgerundetes Rechteck"/>
          <p:cNvSpPr/>
          <p:nvPr/>
        </p:nvSpPr>
        <p:spPr>
          <a:xfrm>
            <a:off x="19796593" y="17886323"/>
            <a:ext cx="1610078" cy="2309317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8" name="Abgerundetes Rechteck"/>
          <p:cNvSpPr/>
          <p:nvPr/>
        </p:nvSpPr>
        <p:spPr>
          <a:xfrm>
            <a:off x="21965749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79" name="Abgerundetes Rechteck"/>
          <p:cNvSpPr/>
          <p:nvPr/>
        </p:nvSpPr>
        <p:spPr>
          <a:xfrm>
            <a:off x="23618009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0" name="Abgerundetes Rechteck"/>
          <p:cNvSpPr/>
          <p:nvPr/>
        </p:nvSpPr>
        <p:spPr>
          <a:xfrm>
            <a:off x="25553058" y="17906417"/>
            <a:ext cx="1357444" cy="2309316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1" name="Abgerundetes Rechteck"/>
          <p:cNvSpPr/>
          <p:nvPr/>
        </p:nvSpPr>
        <p:spPr>
          <a:xfrm>
            <a:off x="27477789" y="17906417"/>
            <a:ext cx="1456998" cy="2309316"/>
          </a:xfrm>
          <a:prstGeom prst="roundRect">
            <a:avLst>
              <a:gd name="adj" fmla="val 1283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2" name="Abgerundetes Rechteck"/>
          <p:cNvSpPr/>
          <p:nvPr/>
        </p:nvSpPr>
        <p:spPr>
          <a:xfrm>
            <a:off x="29509432" y="17911872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3" name="Abgerundetes Rechteck"/>
          <p:cNvSpPr/>
          <p:nvPr/>
        </p:nvSpPr>
        <p:spPr>
          <a:xfrm>
            <a:off x="6129399" y="15861558"/>
            <a:ext cx="1610078" cy="1854360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4" name="Abgerundetes Rechteck"/>
          <p:cNvSpPr/>
          <p:nvPr/>
        </p:nvSpPr>
        <p:spPr>
          <a:xfrm>
            <a:off x="8071460" y="15742032"/>
            <a:ext cx="1568658" cy="1981201"/>
          </a:xfrm>
          <a:prstGeom prst="roundRect">
            <a:avLst>
              <a:gd name="adj" fmla="val 1269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5" name="Abgerundetes Rechteck"/>
          <p:cNvSpPr/>
          <p:nvPr/>
        </p:nvSpPr>
        <p:spPr>
          <a:xfrm>
            <a:off x="9853055" y="15731987"/>
            <a:ext cx="1727752" cy="1981201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6" name="Abgerundetes Rechteck"/>
          <p:cNvSpPr/>
          <p:nvPr/>
        </p:nvSpPr>
        <p:spPr>
          <a:xfrm>
            <a:off x="1198847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7" name="Abgerundetes Rechteck"/>
          <p:cNvSpPr/>
          <p:nvPr/>
        </p:nvSpPr>
        <p:spPr>
          <a:xfrm>
            <a:off x="13619525" y="15762744"/>
            <a:ext cx="1610078" cy="19812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8" name="Abgerundetes Rechteck"/>
          <p:cNvSpPr/>
          <p:nvPr/>
        </p:nvSpPr>
        <p:spPr>
          <a:xfrm>
            <a:off x="15540262" y="15798138"/>
            <a:ext cx="1641114" cy="1981201"/>
          </a:xfrm>
          <a:prstGeom prst="roundRect">
            <a:avLst>
              <a:gd name="adj" fmla="val 1139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89" name="Abgerundetes Rechteck"/>
          <p:cNvSpPr/>
          <p:nvPr/>
        </p:nvSpPr>
        <p:spPr>
          <a:xfrm>
            <a:off x="17924960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0" name="Abgerundetes Rechteck"/>
          <p:cNvSpPr/>
          <p:nvPr/>
        </p:nvSpPr>
        <p:spPr>
          <a:xfrm>
            <a:off x="19649106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1" name="Abgerundetes Rechteck"/>
          <p:cNvSpPr/>
          <p:nvPr/>
        </p:nvSpPr>
        <p:spPr>
          <a:xfrm>
            <a:off x="21725602" y="15689673"/>
            <a:ext cx="1357444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2" name="Abgerundetes Rechteck"/>
          <p:cNvSpPr/>
          <p:nvPr/>
        </p:nvSpPr>
        <p:spPr>
          <a:xfrm>
            <a:off x="23701981" y="15689673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3" name="Abgerundetes Rechteck"/>
          <p:cNvSpPr/>
          <p:nvPr/>
        </p:nvSpPr>
        <p:spPr>
          <a:xfrm>
            <a:off x="2562724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4" name="Abgerundetes Rechteck"/>
          <p:cNvSpPr/>
          <p:nvPr/>
        </p:nvSpPr>
        <p:spPr>
          <a:xfrm>
            <a:off x="27527566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5" name="Abgerundetes Rechteck"/>
          <p:cNvSpPr/>
          <p:nvPr/>
        </p:nvSpPr>
        <p:spPr>
          <a:xfrm>
            <a:off x="29384172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6" name="Abgerundetes Rechteck"/>
          <p:cNvSpPr/>
          <p:nvPr/>
        </p:nvSpPr>
        <p:spPr>
          <a:xfrm>
            <a:off x="30867167" y="15689673"/>
            <a:ext cx="1535563" cy="1981201"/>
          </a:xfrm>
          <a:prstGeom prst="roundRect">
            <a:avLst>
              <a:gd name="adj" fmla="val 12176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7" name="Abgerundetes Rechteck"/>
          <p:cNvSpPr/>
          <p:nvPr/>
        </p:nvSpPr>
        <p:spPr>
          <a:xfrm>
            <a:off x="5876846" y="13981492"/>
            <a:ext cx="1357444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8" name="Abgerundetes Rechteck"/>
          <p:cNvSpPr/>
          <p:nvPr/>
        </p:nvSpPr>
        <p:spPr>
          <a:xfrm>
            <a:off x="7777009" y="13691948"/>
            <a:ext cx="1389813" cy="1866901"/>
          </a:xfrm>
          <a:prstGeom prst="roundRect">
            <a:avLst>
              <a:gd name="adj" fmla="val 1299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99" name="Abgerundetes Rechteck"/>
          <p:cNvSpPr/>
          <p:nvPr/>
        </p:nvSpPr>
        <p:spPr>
          <a:xfrm>
            <a:off x="9756057" y="13691948"/>
            <a:ext cx="1463079" cy="1866901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0" name="Abgerundetes Rechteck"/>
          <p:cNvSpPr/>
          <p:nvPr/>
        </p:nvSpPr>
        <p:spPr>
          <a:xfrm>
            <a:off x="11850875" y="13691948"/>
            <a:ext cx="1372698" cy="1866901"/>
          </a:xfrm>
          <a:prstGeom prst="roundRect">
            <a:avLst>
              <a:gd name="adj" fmla="val 1315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1" name="Abgerundetes Rechteck"/>
          <p:cNvSpPr/>
          <p:nvPr/>
        </p:nvSpPr>
        <p:spPr>
          <a:xfrm>
            <a:off x="13805858" y="13826489"/>
            <a:ext cx="1610078" cy="1803401"/>
          </a:xfrm>
          <a:prstGeom prst="roundRect">
            <a:avLst>
              <a:gd name="adj" fmla="val 11214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2" name="Abgerundetes Rechteck"/>
          <p:cNvSpPr/>
          <p:nvPr/>
        </p:nvSpPr>
        <p:spPr>
          <a:xfrm>
            <a:off x="1570535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3" name="Abgerundetes Rechteck"/>
          <p:cNvSpPr/>
          <p:nvPr/>
        </p:nvSpPr>
        <p:spPr>
          <a:xfrm>
            <a:off x="17703506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4" name="Abgerundetes Rechteck"/>
          <p:cNvSpPr/>
          <p:nvPr/>
        </p:nvSpPr>
        <p:spPr>
          <a:xfrm>
            <a:off x="19603668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5" name="Abgerundetes Rechteck"/>
          <p:cNvSpPr/>
          <p:nvPr/>
        </p:nvSpPr>
        <p:spPr>
          <a:xfrm>
            <a:off x="21608105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6" name="Abgerundetes Rechteck"/>
          <p:cNvSpPr/>
          <p:nvPr/>
        </p:nvSpPr>
        <p:spPr>
          <a:xfrm>
            <a:off x="23506303" y="13674952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7" name="Abgerundetes Rechteck"/>
          <p:cNvSpPr/>
          <p:nvPr/>
        </p:nvSpPr>
        <p:spPr>
          <a:xfrm>
            <a:off x="25368507" y="13678470"/>
            <a:ext cx="1316433" cy="1854359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8" name="Abgerundetes Rechteck"/>
          <p:cNvSpPr/>
          <p:nvPr/>
        </p:nvSpPr>
        <p:spPr>
          <a:xfrm>
            <a:off x="27237729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09" name="Abgerundetes Rechteck"/>
          <p:cNvSpPr/>
          <p:nvPr/>
        </p:nvSpPr>
        <p:spPr>
          <a:xfrm>
            <a:off x="29073980" y="13582803"/>
            <a:ext cx="1535563" cy="1803401"/>
          </a:xfrm>
          <a:prstGeom prst="roundRect">
            <a:avLst>
              <a:gd name="adj" fmla="val 1175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0" name="Abgerundetes Rechteck"/>
          <p:cNvSpPr/>
          <p:nvPr/>
        </p:nvSpPr>
        <p:spPr>
          <a:xfrm>
            <a:off x="3128916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1" name="Abgerundetes Rechteck"/>
          <p:cNvSpPr/>
          <p:nvPr/>
        </p:nvSpPr>
        <p:spPr>
          <a:xfrm>
            <a:off x="5973841" y="11696603"/>
            <a:ext cx="1372699" cy="1890651"/>
          </a:xfrm>
          <a:prstGeom prst="roundRect">
            <a:avLst>
              <a:gd name="adj" fmla="val 1338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2" name="Abgerundetes Rechteck"/>
          <p:cNvSpPr/>
          <p:nvPr/>
        </p:nvSpPr>
        <p:spPr>
          <a:xfrm>
            <a:off x="7937434" y="11696603"/>
            <a:ext cx="1463080" cy="1890651"/>
          </a:xfrm>
          <a:prstGeom prst="roundRect">
            <a:avLst>
              <a:gd name="adj" fmla="val 12341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3" name="Abgerundetes Rechteck"/>
          <p:cNvSpPr/>
          <p:nvPr/>
        </p:nvSpPr>
        <p:spPr>
          <a:xfrm>
            <a:off x="9954553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4" name="Abgerundetes Rechteck"/>
          <p:cNvSpPr/>
          <p:nvPr/>
        </p:nvSpPr>
        <p:spPr>
          <a:xfrm>
            <a:off x="11953571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5" name="Abgerundetes Rechteck"/>
          <p:cNvSpPr/>
          <p:nvPr/>
        </p:nvSpPr>
        <p:spPr>
          <a:xfrm>
            <a:off x="13956058" y="11757833"/>
            <a:ext cx="1387503" cy="1933297"/>
          </a:xfrm>
          <a:prstGeom prst="roundRect">
            <a:avLst>
              <a:gd name="adj" fmla="val 1301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6" name="Abgerundetes Rechteck"/>
          <p:cNvSpPr/>
          <p:nvPr/>
        </p:nvSpPr>
        <p:spPr>
          <a:xfrm>
            <a:off x="15957587" y="11649154"/>
            <a:ext cx="1493351" cy="1925206"/>
          </a:xfrm>
          <a:prstGeom prst="roundRect">
            <a:avLst>
              <a:gd name="adj" fmla="val 1253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7" name="Abgerundetes Rechteck"/>
          <p:cNvSpPr/>
          <p:nvPr/>
        </p:nvSpPr>
        <p:spPr>
          <a:xfrm>
            <a:off x="17835652" y="11682931"/>
            <a:ext cx="1310928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8" name="Abgerundetes Rechteck"/>
          <p:cNvSpPr/>
          <p:nvPr/>
        </p:nvSpPr>
        <p:spPr>
          <a:xfrm>
            <a:off x="19631131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19" name="Abgerundetes Rechteck"/>
          <p:cNvSpPr/>
          <p:nvPr/>
        </p:nvSpPr>
        <p:spPr>
          <a:xfrm>
            <a:off x="21666556" y="11589761"/>
            <a:ext cx="1310928" cy="197644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0" name="Abgerundetes Rechteck"/>
          <p:cNvSpPr/>
          <p:nvPr/>
        </p:nvSpPr>
        <p:spPr>
          <a:xfrm>
            <a:off x="23483151" y="11503875"/>
            <a:ext cx="1493351" cy="2029425"/>
          </a:xfrm>
          <a:prstGeom prst="roundRect">
            <a:avLst>
              <a:gd name="adj" fmla="val 13209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1" name="Abgerundetes Rechteck"/>
          <p:cNvSpPr/>
          <p:nvPr/>
        </p:nvSpPr>
        <p:spPr>
          <a:xfrm>
            <a:off x="25421127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2" name="Abgerundetes Rechteck"/>
          <p:cNvSpPr/>
          <p:nvPr/>
        </p:nvSpPr>
        <p:spPr>
          <a:xfrm>
            <a:off x="27418109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3" name="Abgerundetes Rechteck"/>
          <p:cNvSpPr/>
          <p:nvPr/>
        </p:nvSpPr>
        <p:spPr>
          <a:xfrm>
            <a:off x="29314195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4" name="Abgerundetes Rechteck"/>
          <p:cNvSpPr/>
          <p:nvPr/>
        </p:nvSpPr>
        <p:spPr>
          <a:xfrm>
            <a:off x="31172677" y="11589761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5" name="Abgerundetes Rechteck"/>
          <p:cNvSpPr/>
          <p:nvPr/>
        </p:nvSpPr>
        <p:spPr>
          <a:xfrm>
            <a:off x="6278974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6" name="Abgerundetes Rechteck"/>
          <p:cNvSpPr/>
          <p:nvPr/>
        </p:nvSpPr>
        <p:spPr>
          <a:xfrm>
            <a:off x="8287546" y="9558228"/>
            <a:ext cx="1401121" cy="1780797"/>
          </a:xfrm>
          <a:prstGeom prst="roundRect">
            <a:avLst>
              <a:gd name="adj" fmla="val 12887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7" name="Abgerundetes Rechteck"/>
          <p:cNvSpPr/>
          <p:nvPr/>
        </p:nvSpPr>
        <p:spPr>
          <a:xfrm>
            <a:off x="10153494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8" name="Abgerundetes Rechteck"/>
          <p:cNvSpPr/>
          <p:nvPr/>
        </p:nvSpPr>
        <p:spPr>
          <a:xfrm>
            <a:off x="12088867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29" name="Abgerundetes Rechteck"/>
          <p:cNvSpPr/>
          <p:nvPr/>
        </p:nvSpPr>
        <p:spPr>
          <a:xfrm>
            <a:off x="1397444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0" name="Abgerundetes Rechteck"/>
          <p:cNvSpPr/>
          <p:nvPr/>
        </p:nvSpPr>
        <p:spPr>
          <a:xfrm>
            <a:off x="15880638" y="9662888"/>
            <a:ext cx="1568659" cy="1780797"/>
          </a:xfrm>
          <a:prstGeom prst="roundRect">
            <a:avLst>
              <a:gd name="adj" fmla="val 11510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1" name="Abgerundetes Rechteck"/>
          <p:cNvSpPr/>
          <p:nvPr/>
        </p:nvSpPr>
        <p:spPr>
          <a:xfrm>
            <a:off x="1784896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2" name="Abgerundetes Rechteck"/>
          <p:cNvSpPr/>
          <p:nvPr/>
        </p:nvSpPr>
        <p:spPr>
          <a:xfrm>
            <a:off x="19672363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3" name="Abgerundetes Rechteck"/>
          <p:cNvSpPr/>
          <p:nvPr/>
        </p:nvSpPr>
        <p:spPr>
          <a:xfrm>
            <a:off x="2167368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4" name="Abgerundetes Rechteck"/>
          <p:cNvSpPr/>
          <p:nvPr/>
        </p:nvSpPr>
        <p:spPr>
          <a:xfrm>
            <a:off x="23641267" y="9485041"/>
            <a:ext cx="1310927" cy="1780798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5" name="Abgerundetes Rechteck"/>
          <p:cNvSpPr/>
          <p:nvPr/>
        </p:nvSpPr>
        <p:spPr>
          <a:xfrm>
            <a:off x="25576316" y="9410719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6" name="Abgerundetes Rechteck"/>
          <p:cNvSpPr/>
          <p:nvPr/>
        </p:nvSpPr>
        <p:spPr>
          <a:xfrm>
            <a:off x="27480598" y="9341463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7" name="Abgerundetes Rechteck"/>
          <p:cNvSpPr/>
          <p:nvPr/>
        </p:nvSpPr>
        <p:spPr>
          <a:xfrm>
            <a:off x="2938488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8" name="Abgerundetes Rechteck"/>
          <p:cNvSpPr/>
          <p:nvPr/>
        </p:nvSpPr>
        <p:spPr>
          <a:xfrm>
            <a:off x="3116243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39" name="Abgerundetes Rechteck"/>
          <p:cNvSpPr/>
          <p:nvPr/>
        </p:nvSpPr>
        <p:spPr>
          <a:xfrm>
            <a:off x="6367003" y="7706307"/>
            <a:ext cx="1310928" cy="158187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0" name="Abgerundetes Rechteck"/>
          <p:cNvSpPr/>
          <p:nvPr/>
        </p:nvSpPr>
        <p:spPr>
          <a:xfrm>
            <a:off x="8013510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1" name="Abgerundetes Rechteck"/>
          <p:cNvSpPr/>
          <p:nvPr/>
        </p:nvSpPr>
        <p:spPr>
          <a:xfrm>
            <a:off x="9885974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2" name="Abgerundetes Rechteck"/>
          <p:cNvSpPr/>
          <p:nvPr/>
        </p:nvSpPr>
        <p:spPr>
          <a:xfrm>
            <a:off x="11941700" y="7843372"/>
            <a:ext cx="1535563" cy="1396350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3" name="Abgerundetes Rechteck"/>
          <p:cNvSpPr/>
          <p:nvPr/>
        </p:nvSpPr>
        <p:spPr>
          <a:xfrm>
            <a:off x="14034388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4" name="Abgerundetes Rechteck"/>
          <p:cNvSpPr/>
          <p:nvPr/>
        </p:nvSpPr>
        <p:spPr>
          <a:xfrm>
            <a:off x="15778942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5" name="Abgerundetes Rechteck"/>
          <p:cNvSpPr/>
          <p:nvPr/>
        </p:nvSpPr>
        <p:spPr>
          <a:xfrm>
            <a:off x="17509087" y="7810614"/>
            <a:ext cx="1401121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6" name="Abgerundetes Rechteck"/>
          <p:cNvSpPr/>
          <p:nvPr/>
        </p:nvSpPr>
        <p:spPr>
          <a:xfrm>
            <a:off x="19571396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7" name="Abgerundetes Rechteck"/>
          <p:cNvSpPr/>
          <p:nvPr/>
        </p:nvSpPr>
        <p:spPr>
          <a:xfrm>
            <a:off x="21439447" y="7810614"/>
            <a:ext cx="1568659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8" name="Abgerundetes Rechteck"/>
          <p:cNvSpPr/>
          <p:nvPr/>
        </p:nvSpPr>
        <p:spPr>
          <a:xfrm>
            <a:off x="23360338" y="7799071"/>
            <a:ext cx="1493351" cy="1396350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49" name="Abgerundetes Rechteck"/>
          <p:cNvSpPr/>
          <p:nvPr/>
        </p:nvSpPr>
        <p:spPr>
          <a:xfrm>
            <a:off x="25196711" y="7706307"/>
            <a:ext cx="1459193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50" name="Abgerundetes Rechteck"/>
          <p:cNvSpPr/>
          <p:nvPr/>
        </p:nvSpPr>
        <p:spPr>
          <a:xfrm>
            <a:off x="27237729" y="7678335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51" name="Abgerundetes Rechteck"/>
          <p:cNvSpPr/>
          <p:nvPr/>
        </p:nvSpPr>
        <p:spPr>
          <a:xfrm>
            <a:off x="28844509" y="7706307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52" name="Abgerundetes Rechteck"/>
          <p:cNvSpPr/>
          <p:nvPr/>
        </p:nvSpPr>
        <p:spPr>
          <a:xfrm>
            <a:off x="30932697" y="7678335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953" name="Abgerundetes Rechteck"/>
          <p:cNvSpPr/>
          <p:nvPr/>
        </p:nvSpPr>
        <p:spPr>
          <a:xfrm>
            <a:off x="31149419" y="17778598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01_AoA_-10.JPG" descr="01_AoA_-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-10"/>
          <p:cNvSpPr txBox="1"/>
          <p:nvPr/>
        </p:nvSpPr>
        <p:spPr>
          <a:xfrm>
            <a:off x="643012" y="516484"/>
            <a:ext cx="1562779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-10</a:t>
            </a:r>
          </a:p>
        </p:txBody>
      </p:sp>
      <p:sp>
        <p:nvSpPr>
          <p:cNvPr id="174" name="Abgerundetes Rechteck"/>
          <p:cNvSpPr/>
          <p:nvPr/>
        </p:nvSpPr>
        <p:spPr>
          <a:xfrm>
            <a:off x="5506844" y="16241017"/>
            <a:ext cx="1383124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75" name="Abgerundetes Rechteck"/>
          <p:cNvSpPr/>
          <p:nvPr/>
        </p:nvSpPr>
        <p:spPr>
          <a:xfrm>
            <a:off x="7306264" y="16241017"/>
            <a:ext cx="1383124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76" name="Abgerundetes Rechteck"/>
          <p:cNvSpPr/>
          <p:nvPr/>
        </p:nvSpPr>
        <p:spPr>
          <a:xfrm>
            <a:off x="9516454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77" name="Abgerundetes Rechteck"/>
          <p:cNvSpPr/>
          <p:nvPr/>
        </p:nvSpPr>
        <p:spPr>
          <a:xfrm>
            <a:off x="11726644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78" name="Abgerundetes Rechteck"/>
          <p:cNvSpPr/>
          <p:nvPr/>
        </p:nvSpPr>
        <p:spPr>
          <a:xfrm>
            <a:off x="13731450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79" name="Abgerundetes Rechteck"/>
          <p:cNvSpPr/>
          <p:nvPr/>
        </p:nvSpPr>
        <p:spPr>
          <a:xfrm>
            <a:off x="15736254" y="16241017"/>
            <a:ext cx="1383124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0" name="Abgerundetes Rechteck"/>
          <p:cNvSpPr/>
          <p:nvPr/>
        </p:nvSpPr>
        <p:spPr>
          <a:xfrm>
            <a:off x="17946444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1" name="Abgerundetes Rechteck"/>
          <p:cNvSpPr/>
          <p:nvPr/>
        </p:nvSpPr>
        <p:spPr>
          <a:xfrm>
            <a:off x="19745864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2" name="Abgerundetes Rechteck"/>
          <p:cNvSpPr/>
          <p:nvPr/>
        </p:nvSpPr>
        <p:spPr>
          <a:xfrm>
            <a:off x="21956055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3" name="Abgerundetes Rechteck"/>
          <p:cNvSpPr/>
          <p:nvPr/>
        </p:nvSpPr>
        <p:spPr>
          <a:xfrm>
            <a:off x="23960859" y="16241017"/>
            <a:ext cx="1383124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4" name="Abgerundetes Rechteck"/>
          <p:cNvSpPr/>
          <p:nvPr/>
        </p:nvSpPr>
        <p:spPr>
          <a:xfrm>
            <a:off x="25965664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5" name="Abgerundetes Rechteck"/>
          <p:cNvSpPr/>
          <p:nvPr/>
        </p:nvSpPr>
        <p:spPr>
          <a:xfrm>
            <a:off x="27970469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6" name="Abgerundetes Rechteck"/>
          <p:cNvSpPr/>
          <p:nvPr/>
        </p:nvSpPr>
        <p:spPr>
          <a:xfrm>
            <a:off x="30180660" y="16241017"/>
            <a:ext cx="1383123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7" name="Abgerundetes Rechteck"/>
          <p:cNvSpPr/>
          <p:nvPr/>
        </p:nvSpPr>
        <p:spPr>
          <a:xfrm>
            <a:off x="31980078" y="16241017"/>
            <a:ext cx="1383124" cy="212008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8" name="Abgerundetes Rechteck"/>
          <p:cNvSpPr/>
          <p:nvPr/>
        </p:nvSpPr>
        <p:spPr>
          <a:xfrm>
            <a:off x="5545822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89" name="Abgerundetes Rechteck"/>
          <p:cNvSpPr/>
          <p:nvPr/>
        </p:nvSpPr>
        <p:spPr>
          <a:xfrm>
            <a:off x="7345243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0" name="Abgerundetes Rechteck"/>
          <p:cNvSpPr/>
          <p:nvPr/>
        </p:nvSpPr>
        <p:spPr>
          <a:xfrm>
            <a:off x="9555433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1" name="Abgerundetes Rechteck"/>
          <p:cNvSpPr/>
          <p:nvPr/>
        </p:nvSpPr>
        <p:spPr>
          <a:xfrm>
            <a:off x="11765622" y="14431531"/>
            <a:ext cx="1383124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2" name="Abgerundetes Rechteck"/>
          <p:cNvSpPr/>
          <p:nvPr/>
        </p:nvSpPr>
        <p:spPr>
          <a:xfrm>
            <a:off x="13770427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3" name="Abgerundetes Rechteck"/>
          <p:cNvSpPr/>
          <p:nvPr/>
        </p:nvSpPr>
        <p:spPr>
          <a:xfrm>
            <a:off x="15775232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4" name="Abgerundetes Rechteck"/>
          <p:cNvSpPr/>
          <p:nvPr/>
        </p:nvSpPr>
        <p:spPr>
          <a:xfrm>
            <a:off x="17814411" y="14431531"/>
            <a:ext cx="1383124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5" name="Abgerundetes Rechteck"/>
          <p:cNvSpPr/>
          <p:nvPr/>
        </p:nvSpPr>
        <p:spPr>
          <a:xfrm>
            <a:off x="19682149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6" name="Abgerundetes Rechteck"/>
          <p:cNvSpPr/>
          <p:nvPr/>
        </p:nvSpPr>
        <p:spPr>
          <a:xfrm>
            <a:off x="21721328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7" name="Abgerundetes Rechteck"/>
          <p:cNvSpPr/>
          <p:nvPr/>
        </p:nvSpPr>
        <p:spPr>
          <a:xfrm>
            <a:off x="23726134" y="14431531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8" name="Abgerundetes Rechteck"/>
          <p:cNvSpPr/>
          <p:nvPr/>
        </p:nvSpPr>
        <p:spPr>
          <a:xfrm>
            <a:off x="25869495" y="14244186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199" name="Abgerundetes Rechteck"/>
          <p:cNvSpPr/>
          <p:nvPr/>
        </p:nvSpPr>
        <p:spPr>
          <a:xfrm>
            <a:off x="27770118" y="14244186"/>
            <a:ext cx="1383124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0" name="Abgerundetes Rechteck"/>
          <p:cNvSpPr/>
          <p:nvPr/>
        </p:nvSpPr>
        <p:spPr>
          <a:xfrm>
            <a:off x="29670740" y="14244186"/>
            <a:ext cx="1383124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1" name="Abgerundetes Rechteck"/>
          <p:cNvSpPr/>
          <p:nvPr/>
        </p:nvSpPr>
        <p:spPr>
          <a:xfrm>
            <a:off x="31677037" y="14244186"/>
            <a:ext cx="1383123" cy="177717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2" name="Abgerundetes Rechteck"/>
          <p:cNvSpPr/>
          <p:nvPr/>
        </p:nvSpPr>
        <p:spPr>
          <a:xfrm>
            <a:off x="5569520" y="12606401"/>
            <a:ext cx="1335727" cy="166642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3" name="Abgerundetes Rechteck"/>
          <p:cNvSpPr/>
          <p:nvPr/>
        </p:nvSpPr>
        <p:spPr>
          <a:xfrm>
            <a:off x="7586007" y="12606401"/>
            <a:ext cx="1335727" cy="166642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4" name="Abgerundetes Rechteck"/>
          <p:cNvSpPr/>
          <p:nvPr/>
        </p:nvSpPr>
        <p:spPr>
          <a:xfrm>
            <a:off x="9522116" y="12606401"/>
            <a:ext cx="1335727" cy="166642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5" name="Abgerundetes Rechteck"/>
          <p:cNvSpPr/>
          <p:nvPr/>
        </p:nvSpPr>
        <p:spPr>
          <a:xfrm>
            <a:off x="11656563" y="12606401"/>
            <a:ext cx="1335728" cy="166642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6" name="Abgerundetes Rechteck"/>
          <p:cNvSpPr/>
          <p:nvPr/>
        </p:nvSpPr>
        <p:spPr>
          <a:xfrm>
            <a:off x="13592672" y="12606401"/>
            <a:ext cx="1335727" cy="166642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7" name="Abgerundetes Rechteck"/>
          <p:cNvSpPr/>
          <p:nvPr/>
        </p:nvSpPr>
        <p:spPr>
          <a:xfrm>
            <a:off x="15528106" y="12495989"/>
            <a:ext cx="1335727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8" name="Abgerundetes Rechteck"/>
          <p:cNvSpPr/>
          <p:nvPr/>
        </p:nvSpPr>
        <p:spPr>
          <a:xfrm>
            <a:off x="17564056" y="12495989"/>
            <a:ext cx="1335727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09" name="Abgerundetes Rechteck"/>
          <p:cNvSpPr/>
          <p:nvPr/>
        </p:nvSpPr>
        <p:spPr>
          <a:xfrm>
            <a:off x="19500164" y="12495989"/>
            <a:ext cx="1335728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0" name="Abgerundetes Rechteck"/>
          <p:cNvSpPr/>
          <p:nvPr/>
        </p:nvSpPr>
        <p:spPr>
          <a:xfrm>
            <a:off x="21542520" y="12495989"/>
            <a:ext cx="1335728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1" name="Abgerundetes Rechteck"/>
          <p:cNvSpPr/>
          <p:nvPr/>
        </p:nvSpPr>
        <p:spPr>
          <a:xfrm>
            <a:off x="23475088" y="12495989"/>
            <a:ext cx="1335727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2" name="Abgerundetes Rechteck"/>
          <p:cNvSpPr/>
          <p:nvPr/>
        </p:nvSpPr>
        <p:spPr>
          <a:xfrm>
            <a:off x="25407655" y="12358105"/>
            <a:ext cx="1335727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3" name="Abgerundetes Rechteck"/>
          <p:cNvSpPr/>
          <p:nvPr/>
        </p:nvSpPr>
        <p:spPr>
          <a:xfrm>
            <a:off x="27343760" y="12358105"/>
            <a:ext cx="1335727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4" name="Abgerundetes Rechteck"/>
          <p:cNvSpPr/>
          <p:nvPr/>
        </p:nvSpPr>
        <p:spPr>
          <a:xfrm>
            <a:off x="29378519" y="12358105"/>
            <a:ext cx="1335728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5" name="Abgerundetes Rechteck"/>
          <p:cNvSpPr/>
          <p:nvPr/>
        </p:nvSpPr>
        <p:spPr>
          <a:xfrm>
            <a:off x="31413279" y="12495989"/>
            <a:ext cx="1335727" cy="16664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6" name="Abgerundetes Rechteck"/>
          <p:cNvSpPr/>
          <p:nvPr/>
        </p:nvSpPr>
        <p:spPr>
          <a:xfrm>
            <a:off x="5749592" y="11047970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7" name="Abgerundetes Rechteck"/>
          <p:cNvSpPr/>
          <p:nvPr/>
        </p:nvSpPr>
        <p:spPr>
          <a:xfrm>
            <a:off x="7886198" y="11047970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8" name="Abgerundetes Rechteck"/>
          <p:cNvSpPr/>
          <p:nvPr/>
        </p:nvSpPr>
        <p:spPr>
          <a:xfrm>
            <a:off x="9822783" y="10987454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19" name="Abgerundetes Rechteck"/>
          <p:cNvSpPr/>
          <p:nvPr/>
        </p:nvSpPr>
        <p:spPr>
          <a:xfrm>
            <a:off x="11850971" y="10987454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0" name="Abgerundetes Rechteck"/>
          <p:cNvSpPr/>
          <p:nvPr/>
        </p:nvSpPr>
        <p:spPr>
          <a:xfrm>
            <a:off x="13885732" y="11047970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1" name="Abgerundetes Rechteck"/>
          <p:cNvSpPr/>
          <p:nvPr/>
        </p:nvSpPr>
        <p:spPr>
          <a:xfrm>
            <a:off x="15844085" y="10987454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2" name="Abgerundetes Rechteck"/>
          <p:cNvSpPr/>
          <p:nvPr/>
        </p:nvSpPr>
        <p:spPr>
          <a:xfrm>
            <a:off x="17764757" y="10987454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3" name="Abgerundetes Rechteck"/>
          <p:cNvSpPr/>
          <p:nvPr/>
        </p:nvSpPr>
        <p:spPr>
          <a:xfrm>
            <a:off x="19596428" y="10987454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4" name="Abgerundetes Rechteck"/>
          <p:cNvSpPr/>
          <p:nvPr/>
        </p:nvSpPr>
        <p:spPr>
          <a:xfrm>
            <a:off x="21586206" y="10987454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5" name="Abgerundetes Rechteck"/>
          <p:cNvSpPr/>
          <p:nvPr/>
        </p:nvSpPr>
        <p:spPr>
          <a:xfrm>
            <a:off x="23623041" y="10899943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6" name="Abgerundetes Rechteck"/>
          <p:cNvSpPr/>
          <p:nvPr/>
        </p:nvSpPr>
        <p:spPr>
          <a:xfrm>
            <a:off x="25411805" y="10899943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7" name="Abgerundetes Rechteck"/>
          <p:cNvSpPr/>
          <p:nvPr/>
        </p:nvSpPr>
        <p:spPr>
          <a:xfrm>
            <a:off x="27446563" y="10899943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8" name="Abgerundetes Rechteck"/>
          <p:cNvSpPr/>
          <p:nvPr/>
        </p:nvSpPr>
        <p:spPr>
          <a:xfrm>
            <a:off x="29378519" y="10899943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29" name="Abgerundetes Rechteck"/>
          <p:cNvSpPr/>
          <p:nvPr/>
        </p:nvSpPr>
        <p:spPr>
          <a:xfrm>
            <a:off x="31272162" y="10987454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0" name="Abgerundetes Rechteck"/>
          <p:cNvSpPr/>
          <p:nvPr/>
        </p:nvSpPr>
        <p:spPr>
          <a:xfrm>
            <a:off x="6073054" y="9330891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1" name="Abgerundetes Rechteck"/>
          <p:cNvSpPr/>
          <p:nvPr/>
        </p:nvSpPr>
        <p:spPr>
          <a:xfrm>
            <a:off x="8211763" y="9330891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2" name="Abgerundetes Rechteck"/>
          <p:cNvSpPr/>
          <p:nvPr/>
        </p:nvSpPr>
        <p:spPr>
          <a:xfrm>
            <a:off x="10128173" y="9330891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3" name="Abgerundetes Rechteck"/>
          <p:cNvSpPr/>
          <p:nvPr/>
        </p:nvSpPr>
        <p:spPr>
          <a:xfrm>
            <a:off x="12044582" y="9330891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4" name="Abgerundetes Rechteck"/>
          <p:cNvSpPr/>
          <p:nvPr/>
        </p:nvSpPr>
        <p:spPr>
          <a:xfrm>
            <a:off x="13960992" y="9330891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5" name="Abgerundetes Rechteck"/>
          <p:cNvSpPr/>
          <p:nvPr/>
        </p:nvSpPr>
        <p:spPr>
          <a:xfrm>
            <a:off x="15998161" y="9418402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6" name="Abgerundetes Rechteck"/>
          <p:cNvSpPr/>
          <p:nvPr/>
        </p:nvSpPr>
        <p:spPr>
          <a:xfrm>
            <a:off x="17764757" y="9418402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7" name="Abgerundetes Rechteck"/>
          <p:cNvSpPr/>
          <p:nvPr/>
        </p:nvSpPr>
        <p:spPr>
          <a:xfrm>
            <a:off x="19518487" y="9418402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8" name="Abgerundetes Rechteck"/>
          <p:cNvSpPr/>
          <p:nvPr/>
        </p:nvSpPr>
        <p:spPr>
          <a:xfrm>
            <a:off x="21508265" y="9418402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39" name="Abgerundetes Rechteck"/>
          <p:cNvSpPr/>
          <p:nvPr/>
        </p:nvSpPr>
        <p:spPr>
          <a:xfrm>
            <a:off x="23545100" y="9330891"/>
            <a:ext cx="1335728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0" name="Abgerundetes Rechteck"/>
          <p:cNvSpPr/>
          <p:nvPr/>
        </p:nvSpPr>
        <p:spPr>
          <a:xfrm>
            <a:off x="25333864" y="9330891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1" name="Abgerundetes Rechteck"/>
          <p:cNvSpPr/>
          <p:nvPr/>
        </p:nvSpPr>
        <p:spPr>
          <a:xfrm>
            <a:off x="27343760" y="9209840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2" name="Abgerundetes Rechteck"/>
          <p:cNvSpPr/>
          <p:nvPr/>
        </p:nvSpPr>
        <p:spPr>
          <a:xfrm>
            <a:off x="29157854" y="9209840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3" name="Abgerundetes Rechteck"/>
          <p:cNvSpPr/>
          <p:nvPr/>
        </p:nvSpPr>
        <p:spPr>
          <a:xfrm>
            <a:off x="30971948" y="9095597"/>
            <a:ext cx="1335727" cy="139973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4" name="Abgerundetes Rechteck"/>
          <p:cNvSpPr/>
          <p:nvPr/>
        </p:nvSpPr>
        <p:spPr>
          <a:xfrm>
            <a:off x="6422354" y="8345589"/>
            <a:ext cx="1335727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5" name="Abgerundetes Rechteck"/>
          <p:cNvSpPr/>
          <p:nvPr/>
        </p:nvSpPr>
        <p:spPr>
          <a:xfrm>
            <a:off x="8211763" y="8345589"/>
            <a:ext cx="1335728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6" name="Abgerundetes Rechteck"/>
          <p:cNvSpPr/>
          <p:nvPr/>
        </p:nvSpPr>
        <p:spPr>
          <a:xfrm>
            <a:off x="10214589" y="8357351"/>
            <a:ext cx="1335728" cy="891730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7" name="Abgerundetes Rechteck"/>
          <p:cNvSpPr/>
          <p:nvPr/>
        </p:nvSpPr>
        <p:spPr>
          <a:xfrm>
            <a:off x="12111414" y="8345589"/>
            <a:ext cx="1335727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8" name="Abgerundetes Rechteck"/>
          <p:cNvSpPr/>
          <p:nvPr/>
        </p:nvSpPr>
        <p:spPr>
          <a:xfrm>
            <a:off x="14021372" y="8345589"/>
            <a:ext cx="1335727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49" name="Abgerundetes Rechteck"/>
          <p:cNvSpPr/>
          <p:nvPr/>
        </p:nvSpPr>
        <p:spPr>
          <a:xfrm>
            <a:off x="15798930" y="8345589"/>
            <a:ext cx="1335727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0" name="Abgerundetes Rechteck"/>
          <p:cNvSpPr/>
          <p:nvPr/>
        </p:nvSpPr>
        <p:spPr>
          <a:xfrm>
            <a:off x="17653703" y="8357351"/>
            <a:ext cx="1335728" cy="891730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1" name="Abgerundetes Rechteck"/>
          <p:cNvSpPr/>
          <p:nvPr/>
        </p:nvSpPr>
        <p:spPr>
          <a:xfrm>
            <a:off x="19518487" y="8345589"/>
            <a:ext cx="1335728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2" name="Abgerundetes Rechteck"/>
          <p:cNvSpPr/>
          <p:nvPr/>
        </p:nvSpPr>
        <p:spPr>
          <a:xfrm>
            <a:off x="21383271" y="8345589"/>
            <a:ext cx="1335727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3" name="Abgerundetes Rechteck"/>
          <p:cNvSpPr/>
          <p:nvPr/>
        </p:nvSpPr>
        <p:spPr>
          <a:xfrm>
            <a:off x="23385439" y="8357351"/>
            <a:ext cx="1335727" cy="891730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4" name="Abgerundetes Rechteck"/>
          <p:cNvSpPr/>
          <p:nvPr/>
        </p:nvSpPr>
        <p:spPr>
          <a:xfrm>
            <a:off x="25175506" y="8345589"/>
            <a:ext cx="1335728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5" name="Abgerundetes Rechteck"/>
          <p:cNvSpPr/>
          <p:nvPr/>
        </p:nvSpPr>
        <p:spPr>
          <a:xfrm>
            <a:off x="26967612" y="8251071"/>
            <a:ext cx="1335728" cy="891730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6" name="Abgerundetes Rechteck"/>
          <p:cNvSpPr/>
          <p:nvPr/>
        </p:nvSpPr>
        <p:spPr>
          <a:xfrm>
            <a:off x="28757680" y="8251071"/>
            <a:ext cx="1335727" cy="891730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57" name="Abgerundetes Rechteck"/>
          <p:cNvSpPr/>
          <p:nvPr/>
        </p:nvSpPr>
        <p:spPr>
          <a:xfrm>
            <a:off x="30655127" y="8063700"/>
            <a:ext cx="1335727" cy="891729"/>
          </a:xfrm>
          <a:prstGeom prst="roundRect">
            <a:avLst>
              <a:gd name="adj" fmla="val 20631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11_AoA_00.JPG" descr="11_AoA_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0"/>
          <p:cNvSpPr txBox="1"/>
          <p:nvPr/>
        </p:nvSpPr>
        <p:spPr>
          <a:xfrm>
            <a:off x="760375" y="311099"/>
            <a:ext cx="716958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61" name="Abgerundetes Rechteck"/>
          <p:cNvSpPr/>
          <p:nvPr/>
        </p:nvSpPr>
        <p:spPr>
          <a:xfrm>
            <a:off x="5743942" y="17048120"/>
            <a:ext cx="1351103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2" name="Abgerundetes Rechteck"/>
          <p:cNvSpPr/>
          <p:nvPr/>
        </p:nvSpPr>
        <p:spPr>
          <a:xfrm>
            <a:off x="7501705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3" name="Abgerundetes Rechteck"/>
          <p:cNvSpPr/>
          <p:nvPr/>
        </p:nvSpPr>
        <p:spPr>
          <a:xfrm>
            <a:off x="9660728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4" name="Abgerundetes Rechteck"/>
          <p:cNvSpPr/>
          <p:nvPr/>
        </p:nvSpPr>
        <p:spPr>
          <a:xfrm>
            <a:off x="11819752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5" name="Abgerundetes Rechteck"/>
          <p:cNvSpPr/>
          <p:nvPr/>
        </p:nvSpPr>
        <p:spPr>
          <a:xfrm>
            <a:off x="13778146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6" name="Abgerundetes Rechteck"/>
          <p:cNvSpPr/>
          <p:nvPr/>
        </p:nvSpPr>
        <p:spPr>
          <a:xfrm>
            <a:off x="15736540" y="17048120"/>
            <a:ext cx="1351103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7" name="Abgerundetes Rechteck"/>
          <p:cNvSpPr/>
          <p:nvPr/>
        </p:nvSpPr>
        <p:spPr>
          <a:xfrm>
            <a:off x="17895561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8" name="Abgerundetes Rechteck"/>
          <p:cNvSpPr/>
          <p:nvPr/>
        </p:nvSpPr>
        <p:spPr>
          <a:xfrm>
            <a:off x="19653324" y="17048120"/>
            <a:ext cx="1351103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69" name="Abgerundetes Rechteck"/>
          <p:cNvSpPr/>
          <p:nvPr/>
        </p:nvSpPr>
        <p:spPr>
          <a:xfrm>
            <a:off x="21812349" y="17048120"/>
            <a:ext cx="1351103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0" name="Abgerundetes Rechteck"/>
          <p:cNvSpPr/>
          <p:nvPr/>
        </p:nvSpPr>
        <p:spPr>
          <a:xfrm>
            <a:off x="23770741" y="17048120"/>
            <a:ext cx="1351103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1" name="Abgerundetes Rechteck"/>
          <p:cNvSpPr/>
          <p:nvPr/>
        </p:nvSpPr>
        <p:spPr>
          <a:xfrm>
            <a:off x="25729134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2" name="Abgerundetes Rechteck"/>
          <p:cNvSpPr/>
          <p:nvPr/>
        </p:nvSpPr>
        <p:spPr>
          <a:xfrm>
            <a:off x="27687528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3" name="Abgerundetes Rechteck"/>
          <p:cNvSpPr/>
          <p:nvPr/>
        </p:nvSpPr>
        <p:spPr>
          <a:xfrm>
            <a:off x="29846553" y="17048120"/>
            <a:ext cx="1351103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4" name="Abgerundetes Rechteck"/>
          <p:cNvSpPr/>
          <p:nvPr/>
        </p:nvSpPr>
        <p:spPr>
          <a:xfrm>
            <a:off x="31604315" y="17048120"/>
            <a:ext cx="1351104" cy="2070999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5" name="Abgerundetes Rechteck"/>
          <p:cNvSpPr/>
          <p:nvPr/>
        </p:nvSpPr>
        <p:spPr>
          <a:xfrm>
            <a:off x="5858218" y="15063161"/>
            <a:ext cx="1351103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6" name="Abgerundetes Rechteck"/>
          <p:cNvSpPr/>
          <p:nvPr/>
        </p:nvSpPr>
        <p:spPr>
          <a:xfrm>
            <a:off x="7615981" y="15063161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7" name="Abgerundetes Rechteck"/>
          <p:cNvSpPr/>
          <p:nvPr/>
        </p:nvSpPr>
        <p:spPr>
          <a:xfrm>
            <a:off x="9775004" y="15063161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8" name="Abgerundetes Rechteck"/>
          <p:cNvSpPr/>
          <p:nvPr/>
        </p:nvSpPr>
        <p:spPr>
          <a:xfrm>
            <a:off x="11934028" y="15063161"/>
            <a:ext cx="1351103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79" name="Abgerundetes Rechteck"/>
          <p:cNvSpPr/>
          <p:nvPr/>
        </p:nvSpPr>
        <p:spPr>
          <a:xfrm>
            <a:off x="13892421" y="15063161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0" name="Abgerundetes Rechteck"/>
          <p:cNvSpPr/>
          <p:nvPr/>
        </p:nvSpPr>
        <p:spPr>
          <a:xfrm>
            <a:off x="15850813" y="15063161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1" name="Abgerundetes Rechteck"/>
          <p:cNvSpPr/>
          <p:nvPr/>
        </p:nvSpPr>
        <p:spPr>
          <a:xfrm>
            <a:off x="17842786" y="15063161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2" name="Abgerundetes Rechteck"/>
          <p:cNvSpPr/>
          <p:nvPr/>
        </p:nvSpPr>
        <p:spPr>
          <a:xfrm>
            <a:off x="19667284" y="15063161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3" name="Abgerundetes Rechteck"/>
          <p:cNvSpPr/>
          <p:nvPr/>
        </p:nvSpPr>
        <p:spPr>
          <a:xfrm>
            <a:off x="21659256" y="15063161"/>
            <a:ext cx="1351103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4" name="Abgerundetes Rechteck"/>
          <p:cNvSpPr/>
          <p:nvPr/>
        </p:nvSpPr>
        <p:spPr>
          <a:xfrm>
            <a:off x="23617651" y="15063161"/>
            <a:ext cx="1351103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5" name="Abgerundetes Rechteck"/>
          <p:cNvSpPr/>
          <p:nvPr/>
        </p:nvSpPr>
        <p:spPr>
          <a:xfrm>
            <a:off x="25711391" y="14880153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6" name="Abgerundetes Rechteck"/>
          <p:cNvSpPr/>
          <p:nvPr/>
        </p:nvSpPr>
        <p:spPr>
          <a:xfrm>
            <a:off x="27568016" y="14880153"/>
            <a:ext cx="1351104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7" name="Abgerundetes Rechteck"/>
          <p:cNvSpPr/>
          <p:nvPr/>
        </p:nvSpPr>
        <p:spPr>
          <a:xfrm>
            <a:off x="29424638" y="14880153"/>
            <a:ext cx="1351103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8" name="Abgerundetes Rechteck"/>
          <p:cNvSpPr/>
          <p:nvPr/>
        </p:nvSpPr>
        <p:spPr>
          <a:xfrm>
            <a:off x="31384487" y="14880153"/>
            <a:ext cx="1351103" cy="173603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89" name="Abgerundetes Rechteck"/>
          <p:cNvSpPr/>
          <p:nvPr/>
        </p:nvSpPr>
        <p:spPr>
          <a:xfrm>
            <a:off x="5825663" y="13186387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0" name="Abgerundetes Rechteck"/>
          <p:cNvSpPr/>
          <p:nvPr/>
        </p:nvSpPr>
        <p:spPr>
          <a:xfrm>
            <a:off x="7795468" y="13186387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1" name="Abgerundetes Rechteck"/>
          <p:cNvSpPr/>
          <p:nvPr/>
        </p:nvSpPr>
        <p:spPr>
          <a:xfrm>
            <a:off x="9686756" y="13186387"/>
            <a:ext cx="1304804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2" name="Abgerundetes Rechteck"/>
          <p:cNvSpPr/>
          <p:nvPr/>
        </p:nvSpPr>
        <p:spPr>
          <a:xfrm>
            <a:off x="11771789" y="13186387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3" name="Abgerundetes Rechteck"/>
          <p:cNvSpPr/>
          <p:nvPr/>
        </p:nvSpPr>
        <p:spPr>
          <a:xfrm>
            <a:off x="13663077" y="13186387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4" name="Abgerundetes Rechteck"/>
          <p:cNvSpPr/>
          <p:nvPr/>
        </p:nvSpPr>
        <p:spPr>
          <a:xfrm>
            <a:off x="15553704" y="13078531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5" name="Abgerundetes Rechteck"/>
          <p:cNvSpPr/>
          <p:nvPr/>
        </p:nvSpPr>
        <p:spPr>
          <a:xfrm>
            <a:off x="17542523" y="13078531"/>
            <a:ext cx="1304804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6" name="Abgerundetes Rechteck"/>
          <p:cNvSpPr/>
          <p:nvPr/>
        </p:nvSpPr>
        <p:spPr>
          <a:xfrm>
            <a:off x="19433809" y="13078531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7" name="Abgerundetes Rechteck"/>
          <p:cNvSpPr/>
          <p:nvPr/>
        </p:nvSpPr>
        <p:spPr>
          <a:xfrm>
            <a:off x="21428884" y="13078531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8" name="Abgerundetes Rechteck"/>
          <p:cNvSpPr/>
          <p:nvPr/>
        </p:nvSpPr>
        <p:spPr>
          <a:xfrm>
            <a:off x="23316711" y="13078531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299" name="Abgerundetes Rechteck"/>
          <p:cNvSpPr/>
          <p:nvPr/>
        </p:nvSpPr>
        <p:spPr>
          <a:xfrm>
            <a:off x="25204540" y="12943839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0" name="Abgerundetes Rechteck"/>
          <p:cNvSpPr/>
          <p:nvPr/>
        </p:nvSpPr>
        <p:spPr>
          <a:xfrm>
            <a:off x="27095822" y="12943839"/>
            <a:ext cx="1304804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1" name="Abgerundetes Rechteck"/>
          <p:cNvSpPr/>
          <p:nvPr/>
        </p:nvSpPr>
        <p:spPr>
          <a:xfrm>
            <a:off x="29083477" y="12943839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2" name="Abgerundetes Rechteck"/>
          <p:cNvSpPr/>
          <p:nvPr/>
        </p:nvSpPr>
        <p:spPr>
          <a:xfrm>
            <a:off x="31071132" y="13078531"/>
            <a:ext cx="1304805" cy="1627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3" name="Abgerundetes Rechteck"/>
          <p:cNvSpPr/>
          <p:nvPr/>
        </p:nvSpPr>
        <p:spPr>
          <a:xfrm>
            <a:off x="5872407" y="11304089"/>
            <a:ext cx="1304805" cy="1646725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4" name="Abgerundetes Rechteck"/>
          <p:cNvSpPr/>
          <p:nvPr/>
        </p:nvSpPr>
        <p:spPr>
          <a:xfrm>
            <a:off x="8023058" y="11304089"/>
            <a:ext cx="1304805" cy="1646725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5" name="Abgerundetes Rechteck"/>
          <p:cNvSpPr/>
          <p:nvPr/>
        </p:nvSpPr>
        <p:spPr>
          <a:xfrm>
            <a:off x="10007503" y="11256862"/>
            <a:ext cx="1304804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6" name="Abgerundetes Rechteck"/>
          <p:cNvSpPr/>
          <p:nvPr/>
        </p:nvSpPr>
        <p:spPr>
          <a:xfrm>
            <a:off x="11997184" y="11290481"/>
            <a:ext cx="1304805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7" name="Abgerundetes Rechteck"/>
          <p:cNvSpPr/>
          <p:nvPr/>
        </p:nvSpPr>
        <p:spPr>
          <a:xfrm>
            <a:off x="13978777" y="11290481"/>
            <a:ext cx="1304805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8" name="Abgerundetes Rechteck"/>
          <p:cNvSpPr/>
          <p:nvPr/>
        </p:nvSpPr>
        <p:spPr>
          <a:xfrm>
            <a:off x="15982498" y="11256862"/>
            <a:ext cx="1304805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09" name="Abgerundetes Rechteck"/>
          <p:cNvSpPr/>
          <p:nvPr/>
        </p:nvSpPr>
        <p:spPr>
          <a:xfrm>
            <a:off x="17851794" y="11290481"/>
            <a:ext cx="1304804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0" name="Abgerundetes Rechteck"/>
          <p:cNvSpPr/>
          <p:nvPr/>
        </p:nvSpPr>
        <p:spPr>
          <a:xfrm>
            <a:off x="19638886" y="11256862"/>
            <a:ext cx="1304805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1" name="Abgerundetes Rechteck"/>
          <p:cNvSpPr/>
          <p:nvPr/>
        </p:nvSpPr>
        <p:spPr>
          <a:xfrm>
            <a:off x="21664804" y="11197746"/>
            <a:ext cx="1304805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2" name="Abgerundetes Rechteck"/>
          <p:cNvSpPr/>
          <p:nvPr/>
        </p:nvSpPr>
        <p:spPr>
          <a:xfrm>
            <a:off x="23654486" y="11112262"/>
            <a:ext cx="1304805" cy="1646725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3" name="Abgerundetes Rechteck"/>
          <p:cNvSpPr/>
          <p:nvPr/>
        </p:nvSpPr>
        <p:spPr>
          <a:xfrm>
            <a:off x="25401840" y="11112262"/>
            <a:ext cx="1304805" cy="1646725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4" name="Abgerundetes Rechteck"/>
          <p:cNvSpPr/>
          <p:nvPr/>
        </p:nvSpPr>
        <p:spPr>
          <a:xfrm>
            <a:off x="27389494" y="11112262"/>
            <a:ext cx="1304804" cy="1646725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5" name="Abgerundetes Rechteck"/>
          <p:cNvSpPr/>
          <p:nvPr/>
        </p:nvSpPr>
        <p:spPr>
          <a:xfrm>
            <a:off x="29276724" y="11112262"/>
            <a:ext cx="1304805" cy="1646725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6" name="Abgerundetes Rechteck"/>
          <p:cNvSpPr/>
          <p:nvPr/>
        </p:nvSpPr>
        <p:spPr>
          <a:xfrm>
            <a:off x="31126527" y="11197746"/>
            <a:ext cx="1304805" cy="16467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7" name="Abgerundetes Rechteck"/>
          <p:cNvSpPr/>
          <p:nvPr/>
        </p:nvSpPr>
        <p:spPr>
          <a:xfrm>
            <a:off x="6287159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8" name="Abgerundetes Rechteck"/>
          <p:cNvSpPr/>
          <p:nvPr/>
        </p:nvSpPr>
        <p:spPr>
          <a:xfrm>
            <a:off x="8376357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19" name="Abgerundetes Rechteck"/>
          <p:cNvSpPr/>
          <p:nvPr/>
        </p:nvSpPr>
        <p:spPr>
          <a:xfrm>
            <a:off x="10248401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0" name="Abgerundetes Rechteck"/>
          <p:cNvSpPr/>
          <p:nvPr/>
        </p:nvSpPr>
        <p:spPr>
          <a:xfrm>
            <a:off x="12120445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1" name="Abgerundetes Rechteck"/>
          <p:cNvSpPr/>
          <p:nvPr/>
        </p:nvSpPr>
        <p:spPr>
          <a:xfrm>
            <a:off x="13992490" y="9348658"/>
            <a:ext cx="1304804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2" name="Abgerundetes Rechteck"/>
          <p:cNvSpPr/>
          <p:nvPr/>
        </p:nvSpPr>
        <p:spPr>
          <a:xfrm>
            <a:off x="15982498" y="9434143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3" name="Abgerundetes Rechteck"/>
          <p:cNvSpPr/>
          <p:nvPr/>
        </p:nvSpPr>
        <p:spPr>
          <a:xfrm>
            <a:off x="17799347" y="9434143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4" name="Abgerundetes Rechteck"/>
          <p:cNvSpPr/>
          <p:nvPr/>
        </p:nvSpPr>
        <p:spPr>
          <a:xfrm>
            <a:off x="19614233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5" name="Abgerundetes Rechteck"/>
          <p:cNvSpPr/>
          <p:nvPr/>
        </p:nvSpPr>
        <p:spPr>
          <a:xfrm>
            <a:off x="21606205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6" name="Abgerundetes Rechteck"/>
          <p:cNvSpPr/>
          <p:nvPr/>
        </p:nvSpPr>
        <p:spPr>
          <a:xfrm>
            <a:off x="23564600" y="9348658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7" name="Abgerundetes Rechteck"/>
          <p:cNvSpPr/>
          <p:nvPr/>
        </p:nvSpPr>
        <p:spPr>
          <a:xfrm>
            <a:off x="25490611" y="9274683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8" name="Abgerundetes Rechteck"/>
          <p:cNvSpPr/>
          <p:nvPr/>
        </p:nvSpPr>
        <p:spPr>
          <a:xfrm>
            <a:off x="27386002" y="9205751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29" name="Abgerundetes Rechteck"/>
          <p:cNvSpPr/>
          <p:nvPr/>
        </p:nvSpPr>
        <p:spPr>
          <a:xfrm>
            <a:off x="29281390" y="9127030"/>
            <a:ext cx="1304805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0" name="Abgerundetes Rechteck"/>
          <p:cNvSpPr/>
          <p:nvPr/>
        </p:nvSpPr>
        <p:spPr>
          <a:xfrm>
            <a:off x="31050638" y="9127030"/>
            <a:ext cx="1304804" cy="1507026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1" name="Abgerundetes Rechteck"/>
          <p:cNvSpPr/>
          <p:nvPr/>
        </p:nvSpPr>
        <p:spPr>
          <a:xfrm>
            <a:off x="6612508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2" name="Abgerundetes Rechteck"/>
          <p:cNvSpPr/>
          <p:nvPr/>
        </p:nvSpPr>
        <p:spPr>
          <a:xfrm>
            <a:off x="8360494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3" name="Abgerundetes Rechteck"/>
          <p:cNvSpPr/>
          <p:nvPr/>
        </p:nvSpPr>
        <p:spPr>
          <a:xfrm>
            <a:off x="10316953" y="8084393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4" name="Abgerundetes Rechteck"/>
          <p:cNvSpPr/>
          <p:nvPr/>
        </p:nvSpPr>
        <p:spPr>
          <a:xfrm>
            <a:off x="12169866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5" name="Abgerundetes Rechteck"/>
          <p:cNvSpPr/>
          <p:nvPr/>
        </p:nvSpPr>
        <p:spPr>
          <a:xfrm>
            <a:off x="14035608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6" name="Abgerundetes Rechteck"/>
          <p:cNvSpPr/>
          <p:nvPr/>
        </p:nvSpPr>
        <p:spPr>
          <a:xfrm>
            <a:off x="15772015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7" name="Abgerundetes Rechteck"/>
          <p:cNvSpPr/>
          <p:nvPr/>
        </p:nvSpPr>
        <p:spPr>
          <a:xfrm>
            <a:off x="17583850" y="8084393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8" name="Abgerundetes Rechteck"/>
          <p:cNvSpPr/>
          <p:nvPr/>
        </p:nvSpPr>
        <p:spPr>
          <a:xfrm>
            <a:off x="19405463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39" name="Abgerundetes Rechteck"/>
          <p:cNvSpPr/>
          <p:nvPr/>
        </p:nvSpPr>
        <p:spPr>
          <a:xfrm>
            <a:off x="21227076" y="807290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40" name="Abgerundetes Rechteck"/>
          <p:cNvSpPr/>
          <p:nvPr/>
        </p:nvSpPr>
        <p:spPr>
          <a:xfrm>
            <a:off x="23182893" y="8084393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41" name="Abgerundetes Rechteck"/>
          <p:cNvSpPr/>
          <p:nvPr/>
        </p:nvSpPr>
        <p:spPr>
          <a:xfrm>
            <a:off x="24931520" y="8072904"/>
            <a:ext cx="1304804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42" name="Abgerundetes Rechteck"/>
          <p:cNvSpPr/>
          <p:nvPr/>
        </p:nvSpPr>
        <p:spPr>
          <a:xfrm>
            <a:off x="26682138" y="798057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43" name="Abgerundetes Rechteck"/>
          <p:cNvSpPr/>
          <p:nvPr/>
        </p:nvSpPr>
        <p:spPr>
          <a:xfrm>
            <a:off x="28430766" y="7980574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44" name="Abgerundetes Rechteck"/>
          <p:cNvSpPr/>
          <p:nvPr/>
        </p:nvSpPr>
        <p:spPr>
          <a:xfrm>
            <a:off x="30284287" y="7797540"/>
            <a:ext cx="1304805" cy="972686"/>
          </a:xfrm>
          <a:prstGeom prst="roundRect">
            <a:avLst>
              <a:gd name="adj" fmla="val 18476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21_AoA_10.JPG" descr="21_AoA_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10"/>
          <p:cNvSpPr txBox="1"/>
          <p:nvPr/>
        </p:nvSpPr>
        <p:spPr>
          <a:xfrm>
            <a:off x="643012" y="545824"/>
            <a:ext cx="1262043" cy="144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348" name="Abgerundetes Rechteck"/>
          <p:cNvSpPr/>
          <p:nvPr/>
        </p:nvSpPr>
        <p:spPr>
          <a:xfrm>
            <a:off x="5794742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49" name="Abgerundetes Rechteck"/>
          <p:cNvSpPr/>
          <p:nvPr/>
        </p:nvSpPr>
        <p:spPr>
          <a:xfrm>
            <a:off x="7560754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0" name="Abgerundetes Rechteck"/>
          <p:cNvSpPr/>
          <p:nvPr/>
        </p:nvSpPr>
        <p:spPr>
          <a:xfrm>
            <a:off x="9729908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1" name="Abgerundetes Rechteck"/>
          <p:cNvSpPr/>
          <p:nvPr/>
        </p:nvSpPr>
        <p:spPr>
          <a:xfrm>
            <a:off x="11899063" y="17571803"/>
            <a:ext cx="1357444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2" name="Abgerundetes Rechteck"/>
          <p:cNvSpPr/>
          <p:nvPr/>
        </p:nvSpPr>
        <p:spPr>
          <a:xfrm>
            <a:off x="13866646" y="17571803"/>
            <a:ext cx="1357444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3" name="Abgerundetes Rechteck"/>
          <p:cNvSpPr/>
          <p:nvPr/>
        </p:nvSpPr>
        <p:spPr>
          <a:xfrm>
            <a:off x="15834230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4" name="Abgerundetes Rechteck"/>
          <p:cNvSpPr/>
          <p:nvPr/>
        </p:nvSpPr>
        <p:spPr>
          <a:xfrm>
            <a:off x="18003383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5" name="Abgerundetes Rechteck"/>
          <p:cNvSpPr/>
          <p:nvPr/>
        </p:nvSpPr>
        <p:spPr>
          <a:xfrm>
            <a:off x="19769393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6" name="Abgerundetes Rechteck"/>
          <p:cNvSpPr/>
          <p:nvPr/>
        </p:nvSpPr>
        <p:spPr>
          <a:xfrm>
            <a:off x="21938549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7" name="Abgerundetes Rechteck"/>
          <p:cNvSpPr/>
          <p:nvPr/>
        </p:nvSpPr>
        <p:spPr>
          <a:xfrm>
            <a:off x="23906131" y="17571803"/>
            <a:ext cx="1357444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8" name="Abgerundetes Rechteck"/>
          <p:cNvSpPr/>
          <p:nvPr/>
        </p:nvSpPr>
        <p:spPr>
          <a:xfrm>
            <a:off x="25873715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59" name="Abgerundetes Rechteck"/>
          <p:cNvSpPr/>
          <p:nvPr/>
        </p:nvSpPr>
        <p:spPr>
          <a:xfrm>
            <a:off x="27841299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0" name="Abgerundetes Rechteck"/>
          <p:cNvSpPr/>
          <p:nvPr/>
        </p:nvSpPr>
        <p:spPr>
          <a:xfrm>
            <a:off x="30010453" y="17571803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1" name="Abgerundetes Rechteck"/>
          <p:cNvSpPr/>
          <p:nvPr/>
        </p:nvSpPr>
        <p:spPr>
          <a:xfrm>
            <a:off x="5909554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chemeClr val="accent4">
              <a:alpha val="40099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2" name="Abgerundetes Rechteck"/>
          <p:cNvSpPr/>
          <p:nvPr/>
        </p:nvSpPr>
        <p:spPr>
          <a:xfrm>
            <a:off x="7675566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3" name="Abgerundetes Rechteck"/>
          <p:cNvSpPr/>
          <p:nvPr/>
        </p:nvSpPr>
        <p:spPr>
          <a:xfrm>
            <a:off x="9844720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4" name="Abgerundetes Rechteck"/>
          <p:cNvSpPr/>
          <p:nvPr/>
        </p:nvSpPr>
        <p:spPr>
          <a:xfrm>
            <a:off x="12013875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5" name="Abgerundetes Rechteck"/>
          <p:cNvSpPr/>
          <p:nvPr/>
        </p:nvSpPr>
        <p:spPr>
          <a:xfrm>
            <a:off x="13981458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6" name="Abgerundetes Rechteck"/>
          <p:cNvSpPr/>
          <p:nvPr/>
        </p:nvSpPr>
        <p:spPr>
          <a:xfrm>
            <a:off x="15949040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7" name="Abgerundetes Rechteck"/>
          <p:cNvSpPr/>
          <p:nvPr/>
        </p:nvSpPr>
        <p:spPr>
          <a:xfrm>
            <a:off x="17950360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8" name="Abgerundetes Rechteck"/>
          <p:cNvSpPr/>
          <p:nvPr/>
        </p:nvSpPr>
        <p:spPr>
          <a:xfrm>
            <a:off x="19783420" y="15577528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69" name="Abgerundetes Rechteck"/>
          <p:cNvSpPr/>
          <p:nvPr/>
        </p:nvSpPr>
        <p:spPr>
          <a:xfrm>
            <a:off x="21784738" y="15577528"/>
            <a:ext cx="1357444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0" name="Abgerundetes Rechteck"/>
          <p:cNvSpPr/>
          <p:nvPr/>
        </p:nvSpPr>
        <p:spPr>
          <a:xfrm>
            <a:off x="23752323" y="15577528"/>
            <a:ext cx="1357444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1" name="Abgerundetes Rechteck"/>
          <p:cNvSpPr/>
          <p:nvPr/>
        </p:nvSpPr>
        <p:spPr>
          <a:xfrm>
            <a:off x="25855888" y="15393663"/>
            <a:ext cx="1357443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2" name="Abgerundetes Rechteck"/>
          <p:cNvSpPr/>
          <p:nvPr/>
        </p:nvSpPr>
        <p:spPr>
          <a:xfrm>
            <a:off x="27721225" y="15393663"/>
            <a:ext cx="1357444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3" name="Abgerundetes Rechteck"/>
          <p:cNvSpPr/>
          <p:nvPr/>
        </p:nvSpPr>
        <p:spPr>
          <a:xfrm>
            <a:off x="29586559" y="15393663"/>
            <a:ext cx="1357444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4" name="Abgerundetes Rechteck"/>
          <p:cNvSpPr/>
          <p:nvPr/>
        </p:nvSpPr>
        <p:spPr>
          <a:xfrm>
            <a:off x="31555605" y="15393663"/>
            <a:ext cx="1357444" cy="174418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5" name="Abgerundetes Rechteck"/>
          <p:cNvSpPr/>
          <p:nvPr/>
        </p:nvSpPr>
        <p:spPr>
          <a:xfrm>
            <a:off x="5876846" y="13691948"/>
            <a:ext cx="1310928" cy="163549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6" name="Abgerundetes Rechteck"/>
          <p:cNvSpPr/>
          <p:nvPr/>
        </p:nvSpPr>
        <p:spPr>
          <a:xfrm>
            <a:off x="7855894" y="13691948"/>
            <a:ext cx="1310928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7" name="Abgerundetes Rechteck"/>
          <p:cNvSpPr/>
          <p:nvPr/>
        </p:nvSpPr>
        <p:spPr>
          <a:xfrm>
            <a:off x="9756057" y="13691948"/>
            <a:ext cx="1310927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8" name="Abgerundetes Rechteck"/>
          <p:cNvSpPr/>
          <p:nvPr/>
        </p:nvSpPr>
        <p:spPr>
          <a:xfrm>
            <a:off x="11850875" y="13691948"/>
            <a:ext cx="1310927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79" name="Abgerundetes Rechteck"/>
          <p:cNvSpPr/>
          <p:nvPr/>
        </p:nvSpPr>
        <p:spPr>
          <a:xfrm>
            <a:off x="13751038" y="13691948"/>
            <a:ext cx="1310927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0" name="Abgerundetes Rechteck"/>
          <p:cNvSpPr/>
          <p:nvPr/>
        </p:nvSpPr>
        <p:spPr>
          <a:xfrm>
            <a:off x="15650536" y="13583586"/>
            <a:ext cx="1310927" cy="163549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1" name="Abgerundetes Rechteck"/>
          <p:cNvSpPr/>
          <p:nvPr/>
        </p:nvSpPr>
        <p:spPr>
          <a:xfrm>
            <a:off x="17648687" y="13583586"/>
            <a:ext cx="1310927" cy="163549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2" name="Abgerundetes Rechteck"/>
          <p:cNvSpPr/>
          <p:nvPr/>
        </p:nvSpPr>
        <p:spPr>
          <a:xfrm>
            <a:off x="19548848" y="13583586"/>
            <a:ext cx="1310928" cy="163549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3" name="Abgerundetes Rechteck"/>
          <p:cNvSpPr/>
          <p:nvPr/>
        </p:nvSpPr>
        <p:spPr>
          <a:xfrm>
            <a:off x="21553285" y="13583586"/>
            <a:ext cx="1310928" cy="163549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4" name="Abgerundetes Rechteck"/>
          <p:cNvSpPr/>
          <p:nvPr/>
        </p:nvSpPr>
        <p:spPr>
          <a:xfrm>
            <a:off x="23449971" y="13583586"/>
            <a:ext cx="1310928" cy="163549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5" name="Abgerundetes Rechteck"/>
          <p:cNvSpPr/>
          <p:nvPr/>
        </p:nvSpPr>
        <p:spPr>
          <a:xfrm>
            <a:off x="25346659" y="13448262"/>
            <a:ext cx="1310927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6" name="Abgerundetes Rechteck"/>
          <p:cNvSpPr/>
          <p:nvPr/>
        </p:nvSpPr>
        <p:spPr>
          <a:xfrm>
            <a:off x="27246814" y="13448262"/>
            <a:ext cx="1310928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7" name="Abgerundetes Rechteck"/>
          <p:cNvSpPr/>
          <p:nvPr/>
        </p:nvSpPr>
        <p:spPr>
          <a:xfrm>
            <a:off x="29243796" y="13448262"/>
            <a:ext cx="1310928" cy="163549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8" name="Abgerundetes Rechteck"/>
          <p:cNvSpPr/>
          <p:nvPr/>
        </p:nvSpPr>
        <p:spPr>
          <a:xfrm>
            <a:off x="31240778" y="13583586"/>
            <a:ext cx="1310928" cy="163549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89" name="Abgerundetes Rechteck"/>
          <p:cNvSpPr/>
          <p:nvPr/>
        </p:nvSpPr>
        <p:spPr>
          <a:xfrm>
            <a:off x="5932812" y="11491458"/>
            <a:ext cx="1310927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0" name="Abgerundetes Rechteck"/>
          <p:cNvSpPr/>
          <p:nvPr/>
        </p:nvSpPr>
        <p:spPr>
          <a:xfrm>
            <a:off x="7923168" y="11627260"/>
            <a:ext cx="1310927" cy="1806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1" name="Abgerundetes Rechteck"/>
          <p:cNvSpPr/>
          <p:nvPr/>
        </p:nvSpPr>
        <p:spPr>
          <a:xfrm>
            <a:off x="9913524" y="11444009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2" name="Abgerundetes Rechteck"/>
          <p:cNvSpPr/>
          <p:nvPr/>
        </p:nvSpPr>
        <p:spPr>
          <a:xfrm>
            <a:off x="11912542" y="11477786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3" name="Abgerundetes Rechteck"/>
          <p:cNvSpPr/>
          <p:nvPr/>
        </p:nvSpPr>
        <p:spPr>
          <a:xfrm>
            <a:off x="13914550" y="11627260"/>
            <a:ext cx="1310928" cy="18068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4" name="Abgerundetes Rechteck"/>
          <p:cNvSpPr/>
          <p:nvPr/>
        </p:nvSpPr>
        <p:spPr>
          <a:xfrm>
            <a:off x="15916558" y="11444009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5" name="Abgerundetes Rechteck"/>
          <p:cNvSpPr/>
          <p:nvPr/>
        </p:nvSpPr>
        <p:spPr>
          <a:xfrm>
            <a:off x="17794623" y="11477786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6" name="Abgerundetes Rechteck"/>
          <p:cNvSpPr/>
          <p:nvPr/>
        </p:nvSpPr>
        <p:spPr>
          <a:xfrm>
            <a:off x="19590103" y="11444009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7" name="Abgerundetes Rechteck"/>
          <p:cNvSpPr/>
          <p:nvPr/>
        </p:nvSpPr>
        <p:spPr>
          <a:xfrm>
            <a:off x="21625528" y="11384616"/>
            <a:ext cx="1310927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8" name="Abgerundetes Rechteck"/>
          <p:cNvSpPr/>
          <p:nvPr/>
        </p:nvSpPr>
        <p:spPr>
          <a:xfrm>
            <a:off x="23624545" y="11298730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399" name="Abgerundetes Rechteck"/>
          <p:cNvSpPr/>
          <p:nvPr/>
        </p:nvSpPr>
        <p:spPr>
          <a:xfrm>
            <a:off x="25380098" y="11298730"/>
            <a:ext cx="1310928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0" name="Abgerundetes Rechteck"/>
          <p:cNvSpPr/>
          <p:nvPr/>
        </p:nvSpPr>
        <p:spPr>
          <a:xfrm>
            <a:off x="27377079" y="11298730"/>
            <a:ext cx="1310927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1" name="Abgerundetes Rechteck"/>
          <p:cNvSpPr/>
          <p:nvPr/>
        </p:nvSpPr>
        <p:spPr>
          <a:xfrm>
            <a:off x="29273165" y="11298730"/>
            <a:ext cx="1310927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2" name="Abgerundetes Rechteck"/>
          <p:cNvSpPr/>
          <p:nvPr/>
        </p:nvSpPr>
        <p:spPr>
          <a:xfrm>
            <a:off x="31131647" y="11384616"/>
            <a:ext cx="1310927" cy="18068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3" name="Abgerundetes Rechteck"/>
          <p:cNvSpPr/>
          <p:nvPr/>
        </p:nvSpPr>
        <p:spPr>
          <a:xfrm>
            <a:off x="6305299" y="9360228"/>
            <a:ext cx="1310928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4" name="Abgerundetes Rechteck"/>
          <p:cNvSpPr/>
          <p:nvPr/>
        </p:nvSpPr>
        <p:spPr>
          <a:xfrm>
            <a:off x="8310095" y="9446114"/>
            <a:ext cx="1310927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5" name="Abgerundetes Rechteck"/>
          <p:cNvSpPr/>
          <p:nvPr/>
        </p:nvSpPr>
        <p:spPr>
          <a:xfrm>
            <a:off x="10176043" y="9446114"/>
            <a:ext cx="1310927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6" name="Abgerundetes Rechteck"/>
          <p:cNvSpPr/>
          <p:nvPr/>
        </p:nvSpPr>
        <p:spPr>
          <a:xfrm>
            <a:off x="12111415" y="9446114"/>
            <a:ext cx="1310928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7" name="Abgerundetes Rechteck"/>
          <p:cNvSpPr/>
          <p:nvPr/>
        </p:nvSpPr>
        <p:spPr>
          <a:xfrm>
            <a:off x="13996989" y="9446114"/>
            <a:ext cx="1310927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8" name="Abgerundetes Rechteck"/>
          <p:cNvSpPr/>
          <p:nvPr/>
        </p:nvSpPr>
        <p:spPr>
          <a:xfrm>
            <a:off x="15958272" y="9577062"/>
            <a:ext cx="1310928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09" name="Abgerundetes Rechteck"/>
          <p:cNvSpPr/>
          <p:nvPr/>
        </p:nvSpPr>
        <p:spPr>
          <a:xfrm>
            <a:off x="17871509" y="9446114"/>
            <a:ext cx="1310927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0" name="Abgerundetes Rechteck"/>
          <p:cNvSpPr/>
          <p:nvPr/>
        </p:nvSpPr>
        <p:spPr>
          <a:xfrm>
            <a:off x="19694911" y="9360228"/>
            <a:ext cx="1310927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1" name="Abgerundetes Rechteck"/>
          <p:cNvSpPr/>
          <p:nvPr/>
        </p:nvSpPr>
        <p:spPr>
          <a:xfrm>
            <a:off x="21696229" y="9360228"/>
            <a:ext cx="1310927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2" name="Abgerundetes Rechteck"/>
          <p:cNvSpPr/>
          <p:nvPr/>
        </p:nvSpPr>
        <p:spPr>
          <a:xfrm>
            <a:off x="23663814" y="9360228"/>
            <a:ext cx="1310928" cy="1653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3" name="Abgerundetes Rechteck"/>
          <p:cNvSpPr/>
          <p:nvPr/>
        </p:nvSpPr>
        <p:spPr>
          <a:xfrm>
            <a:off x="25598863" y="9285906"/>
            <a:ext cx="1310928" cy="1653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4" name="Abgerundetes Rechteck"/>
          <p:cNvSpPr/>
          <p:nvPr/>
        </p:nvSpPr>
        <p:spPr>
          <a:xfrm>
            <a:off x="27503146" y="9216650"/>
            <a:ext cx="1310927" cy="1653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5" name="Abgerundetes Rechteck"/>
          <p:cNvSpPr/>
          <p:nvPr/>
        </p:nvSpPr>
        <p:spPr>
          <a:xfrm>
            <a:off x="29407429" y="9137560"/>
            <a:ext cx="1310928" cy="1653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6" name="Abgerundetes Rechteck"/>
          <p:cNvSpPr/>
          <p:nvPr/>
        </p:nvSpPr>
        <p:spPr>
          <a:xfrm>
            <a:off x="31184980" y="9137560"/>
            <a:ext cx="1310927" cy="1653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7" name="Abgerundetes Rechteck"/>
          <p:cNvSpPr/>
          <p:nvPr/>
        </p:nvSpPr>
        <p:spPr>
          <a:xfrm>
            <a:off x="6553906" y="7874391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8" name="Abgerundetes Rechteck"/>
          <p:cNvSpPr/>
          <p:nvPr/>
        </p:nvSpPr>
        <p:spPr>
          <a:xfrm>
            <a:off x="8310095" y="7874391"/>
            <a:ext cx="1310927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19" name="Abgerundetes Rechteck"/>
          <p:cNvSpPr/>
          <p:nvPr/>
        </p:nvSpPr>
        <p:spPr>
          <a:xfrm>
            <a:off x="10275734" y="7885934"/>
            <a:ext cx="1310928" cy="1269351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0" name="Abgerundetes Rechteck"/>
          <p:cNvSpPr/>
          <p:nvPr/>
        </p:nvSpPr>
        <p:spPr>
          <a:xfrm>
            <a:off x="12137342" y="7874391"/>
            <a:ext cx="1310927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1" name="Abgerundetes Rechteck"/>
          <p:cNvSpPr/>
          <p:nvPr/>
        </p:nvSpPr>
        <p:spPr>
          <a:xfrm>
            <a:off x="14011840" y="7874391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2" name="Abgerundetes Rechteck"/>
          <p:cNvSpPr/>
          <p:nvPr/>
        </p:nvSpPr>
        <p:spPr>
          <a:xfrm>
            <a:off x="15756394" y="7874391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3" name="Abgerundetes Rechteck"/>
          <p:cNvSpPr/>
          <p:nvPr/>
        </p:nvSpPr>
        <p:spPr>
          <a:xfrm>
            <a:off x="17576733" y="7885934"/>
            <a:ext cx="1310928" cy="1269351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4" name="Abgerundetes Rechteck"/>
          <p:cNvSpPr/>
          <p:nvPr/>
        </p:nvSpPr>
        <p:spPr>
          <a:xfrm>
            <a:off x="19548848" y="7874391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5" name="Abgerundetes Rechteck"/>
          <p:cNvSpPr/>
          <p:nvPr/>
        </p:nvSpPr>
        <p:spPr>
          <a:xfrm>
            <a:off x="21416900" y="7885934"/>
            <a:ext cx="1310928" cy="1269351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6" name="Abgerundetes Rechteck"/>
          <p:cNvSpPr/>
          <p:nvPr/>
        </p:nvSpPr>
        <p:spPr>
          <a:xfrm>
            <a:off x="23337790" y="7874391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7" name="Abgerundetes Rechteck"/>
          <p:cNvSpPr/>
          <p:nvPr/>
        </p:nvSpPr>
        <p:spPr>
          <a:xfrm>
            <a:off x="25174164" y="7781628"/>
            <a:ext cx="1310927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8" name="Abgerundetes Rechteck"/>
          <p:cNvSpPr/>
          <p:nvPr/>
        </p:nvSpPr>
        <p:spPr>
          <a:xfrm>
            <a:off x="26860227" y="7781628"/>
            <a:ext cx="1310927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29" name="Abgerundetes Rechteck"/>
          <p:cNvSpPr/>
          <p:nvPr/>
        </p:nvSpPr>
        <p:spPr>
          <a:xfrm>
            <a:off x="28821961" y="7781628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30" name="Abgerundetes Rechteck"/>
          <p:cNvSpPr/>
          <p:nvPr/>
        </p:nvSpPr>
        <p:spPr>
          <a:xfrm>
            <a:off x="30648349" y="7781628"/>
            <a:ext cx="1310928" cy="1269350"/>
          </a:xfrm>
          <a:prstGeom prst="roundRect">
            <a:avLst>
              <a:gd name="adj" fmla="val 14224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31" name="Abgerundetes Rechteck"/>
          <p:cNvSpPr/>
          <p:nvPr/>
        </p:nvSpPr>
        <p:spPr>
          <a:xfrm>
            <a:off x="31473108" y="17566792"/>
            <a:ext cx="1357443" cy="20807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26_AoA_15.JPG" descr="26_AoA_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15"/>
          <p:cNvSpPr txBox="1"/>
          <p:nvPr/>
        </p:nvSpPr>
        <p:spPr>
          <a:xfrm>
            <a:off x="408287" y="399121"/>
            <a:ext cx="1262042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15</a:t>
            </a:r>
          </a:p>
        </p:txBody>
      </p:sp>
      <p:sp>
        <p:nvSpPr>
          <p:cNvPr id="435" name="Abgerundetes Rechteck"/>
          <p:cNvSpPr/>
          <p:nvPr/>
        </p:nvSpPr>
        <p:spPr>
          <a:xfrm>
            <a:off x="5771142" y="17685173"/>
            <a:ext cx="1727751" cy="2233117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36" name="Abgerundetes Rechteck"/>
          <p:cNvSpPr/>
          <p:nvPr/>
        </p:nvSpPr>
        <p:spPr>
          <a:xfrm>
            <a:off x="7663470" y="17685173"/>
            <a:ext cx="1634269" cy="2233117"/>
          </a:xfrm>
          <a:prstGeom prst="roundRect">
            <a:avLst>
              <a:gd name="adj" fmla="val 1144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37" name="Abgerundetes Rechteck"/>
          <p:cNvSpPr/>
          <p:nvPr/>
        </p:nvSpPr>
        <p:spPr>
          <a:xfrm>
            <a:off x="9706308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38" name="Abgerundetes Rechteck"/>
          <p:cNvSpPr/>
          <p:nvPr/>
        </p:nvSpPr>
        <p:spPr>
          <a:xfrm>
            <a:off x="11875463" y="17685173"/>
            <a:ext cx="1357444" cy="22331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39" name="Abgerundetes Rechteck"/>
          <p:cNvSpPr/>
          <p:nvPr/>
        </p:nvSpPr>
        <p:spPr>
          <a:xfrm>
            <a:off x="13843046" y="17685173"/>
            <a:ext cx="1357444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0" name="Abgerundetes Rechteck"/>
          <p:cNvSpPr/>
          <p:nvPr/>
        </p:nvSpPr>
        <p:spPr>
          <a:xfrm>
            <a:off x="15810630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1" name="Abgerundetes Rechteck"/>
          <p:cNvSpPr/>
          <p:nvPr/>
        </p:nvSpPr>
        <p:spPr>
          <a:xfrm>
            <a:off x="17979783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2" name="Abgerundetes Rechteck"/>
          <p:cNvSpPr/>
          <p:nvPr/>
        </p:nvSpPr>
        <p:spPr>
          <a:xfrm>
            <a:off x="19745793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3" name="Abgerundetes Rechteck"/>
          <p:cNvSpPr/>
          <p:nvPr/>
        </p:nvSpPr>
        <p:spPr>
          <a:xfrm>
            <a:off x="21914949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4" name="Abgerundetes Rechteck"/>
          <p:cNvSpPr/>
          <p:nvPr/>
        </p:nvSpPr>
        <p:spPr>
          <a:xfrm>
            <a:off x="23882531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5" name="Abgerundetes Rechteck"/>
          <p:cNvSpPr/>
          <p:nvPr/>
        </p:nvSpPr>
        <p:spPr>
          <a:xfrm>
            <a:off x="25850115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6" name="Abgerundetes Rechteck"/>
          <p:cNvSpPr/>
          <p:nvPr/>
        </p:nvSpPr>
        <p:spPr>
          <a:xfrm>
            <a:off x="27817700" y="17685173"/>
            <a:ext cx="1357444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7" name="Abgerundetes Rechteck"/>
          <p:cNvSpPr/>
          <p:nvPr/>
        </p:nvSpPr>
        <p:spPr>
          <a:xfrm>
            <a:off x="29633605" y="17685173"/>
            <a:ext cx="1357443" cy="223311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8" name="Abgerundetes Rechteck"/>
          <p:cNvSpPr/>
          <p:nvPr/>
        </p:nvSpPr>
        <p:spPr>
          <a:xfrm>
            <a:off x="5884154" y="15658438"/>
            <a:ext cx="1610078" cy="18796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49" name="Abgerundetes Rechteck"/>
          <p:cNvSpPr/>
          <p:nvPr/>
        </p:nvSpPr>
        <p:spPr>
          <a:xfrm>
            <a:off x="7650166" y="15658438"/>
            <a:ext cx="1610078" cy="1879601"/>
          </a:xfrm>
          <a:prstGeom prst="roundRect">
            <a:avLst>
              <a:gd name="adj" fmla="val 1236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0" name="Abgerundetes Rechteck"/>
          <p:cNvSpPr/>
          <p:nvPr/>
        </p:nvSpPr>
        <p:spPr>
          <a:xfrm>
            <a:off x="9819320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1" name="Abgerundetes Rechteck"/>
          <p:cNvSpPr/>
          <p:nvPr/>
        </p:nvSpPr>
        <p:spPr>
          <a:xfrm>
            <a:off x="11988475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2" name="Abgerundetes Rechteck"/>
          <p:cNvSpPr/>
          <p:nvPr/>
        </p:nvSpPr>
        <p:spPr>
          <a:xfrm>
            <a:off x="13956058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3" name="Abgerundetes Rechteck"/>
          <p:cNvSpPr/>
          <p:nvPr/>
        </p:nvSpPr>
        <p:spPr>
          <a:xfrm>
            <a:off x="15923640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4" name="Abgerundetes Rechteck"/>
          <p:cNvSpPr/>
          <p:nvPr/>
        </p:nvSpPr>
        <p:spPr>
          <a:xfrm>
            <a:off x="17924960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5" name="Abgerundetes Rechteck"/>
          <p:cNvSpPr/>
          <p:nvPr/>
        </p:nvSpPr>
        <p:spPr>
          <a:xfrm>
            <a:off x="19758020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6" name="Abgerundetes Rechteck"/>
          <p:cNvSpPr/>
          <p:nvPr/>
        </p:nvSpPr>
        <p:spPr>
          <a:xfrm>
            <a:off x="21759338" y="15658438"/>
            <a:ext cx="1357444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7" name="Abgerundetes Rechteck"/>
          <p:cNvSpPr/>
          <p:nvPr/>
        </p:nvSpPr>
        <p:spPr>
          <a:xfrm>
            <a:off x="23726923" y="15658438"/>
            <a:ext cx="1357444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8" name="Abgerundetes Rechteck"/>
          <p:cNvSpPr/>
          <p:nvPr/>
        </p:nvSpPr>
        <p:spPr>
          <a:xfrm>
            <a:off x="25627245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59" name="Abgerundetes Rechteck"/>
          <p:cNvSpPr/>
          <p:nvPr/>
        </p:nvSpPr>
        <p:spPr>
          <a:xfrm>
            <a:off x="27527566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0" name="Abgerundetes Rechteck"/>
          <p:cNvSpPr/>
          <p:nvPr/>
        </p:nvSpPr>
        <p:spPr>
          <a:xfrm>
            <a:off x="29384172" y="15658438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1" name="Abgerundetes Rechteck"/>
          <p:cNvSpPr/>
          <p:nvPr/>
        </p:nvSpPr>
        <p:spPr>
          <a:xfrm>
            <a:off x="31240778" y="15607140"/>
            <a:ext cx="1357443" cy="18796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2" name="Abgerundetes Rechteck"/>
          <p:cNvSpPr/>
          <p:nvPr/>
        </p:nvSpPr>
        <p:spPr>
          <a:xfrm>
            <a:off x="5876846" y="13691948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3" name="Abgerundetes Rechteck"/>
          <p:cNvSpPr/>
          <p:nvPr/>
        </p:nvSpPr>
        <p:spPr>
          <a:xfrm>
            <a:off x="7777009" y="13691948"/>
            <a:ext cx="1389813" cy="1866901"/>
          </a:xfrm>
          <a:prstGeom prst="roundRect">
            <a:avLst>
              <a:gd name="adj" fmla="val 12991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4" name="Abgerundetes Rechteck"/>
          <p:cNvSpPr/>
          <p:nvPr/>
        </p:nvSpPr>
        <p:spPr>
          <a:xfrm>
            <a:off x="9756057" y="13691948"/>
            <a:ext cx="1310927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5" name="Abgerundetes Rechteck"/>
          <p:cNvSpPr/>
          <p:nvPr/>
        </p:nvSpPr>
        <p:spPr>
          <a:xfrm>
            <a:off x="11850875" y="13691948"/>
            <a:ext cx="1310927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6" name="Abgerundetes Rechteck"/>
          <p:cNvSpPr/>
          <p:nvPr/>
        </p:nvSpPr>
        <p:spPr>
          <a:xfrm>
            <a:off x="13751038" y="13691948"/>
            <a:ext cx="1310927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7" name="Abgerundetes Rechteck"/>
          <p:cNvSpPr/>
          <p:nvPr/>
        </p:nvSpPr>
        <p:spPr>
          <a:xfrm>
            <a:off x="15650536" y="13583586"/>
            <a:ext cx="1310927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8" name="Abgerundetes Rechteck"/>
          <p:cNvSpPr/>
          <p:nvPr/>
        </p:nvSpPr>
        <p:spPr>
          <a:xfrm>
            <a:off x="17648687" y="13583586"/>
            <a:ext cx="1310927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69" name="Abgerundetes Rechteck"/>
          <p:cNvSpPr/>
          <p:nvPr/>
        </p:nvSpPr>
        <p:spPr>
          <a:xfrm>
            <a:off x="19548848" y="13583586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0" name="Abgerundetes Rechteck"/>
          <p:cNvSpPr/>
          <p:nvPr/>
        </p:nvSpPr>
        <p:spPr>
          <a:xfrm>
            <a:off x="21553285" y="13583586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1" name="Abgerundetes Rechteck"/>
          <p:cNvSpPr/>
          <p:nvPr/>
        </p:nvSpPr>
        <p:spPr>
          <a:xfrm>
            <a:off x="23449971" y="13583586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2" name="Abgerundetes Rechteck"/>
          <p:cNvSpPr/>
          <p:nvPr/>
        </p:nvSpPr>
        <p:spPr>
          <a:xfrm>
            <a:off x="25346659" y="13448262"/>
            <a:ext cx="1310927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3" name="Abgerundetes Rechteck"/>
          <p:cNvSpPr/>
          <p:nvPr/>
        </p:nvSpPr>
        <p:spPr>
          <a:xfrm>
            <a:off x="27246814" y="13448262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4" name="Abgerundetes Rechteck"/>
          <p:cNvSpPr/>
          <p:nvPr/>
        </p:nvSpPr>
        <p:spPr>
          <a:xfrm>
            <a:off x="29243796" y="13448262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5" name="Abgerundetes Rechteck"/>
          <p:cNvSpPr/>
          <p:nvPr/>
        </p:nvSpPr>
        <p:spPr>
          <a:xfrm>
            <a:off x="31240778" y="13583586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6" name="Abgerundetes Rechteck"/>
          <p:cNvSpPr/>
          <p:nvPr/>
        </p:nvSpPr>
        <p:spPr>
          <a:xfrm>
            <a:off x="5973841" y="11696603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7" name="Abgerundetes Rechteck"/>
          <p:cNvSpPr/>
          <p:nvPr/>
        </p:nvSpPr>
        <p:spPr>
          <a:xfrm>
            <a:off x="7944821" y="11696603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8" name="Abgerundetes Rechteck"/>
          <p:cNvSpPr/>
          <p:nvPr/>
        </p:nvSpPr>
        <p:spPr>
          <a:xfrm>
            <a:off x="9954553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79" name="Abgerundetes Rechteck"/>
          <p:cNvSpPr/>
          <p:nvPr/>
        </p:nvSpPr>
        <p:spPr>
          <a:xfrm>
            <a:off x="11953571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0" name="Abgerundetes Rechteck"/>
          <p:cNvSpPr/>
          <p:nvPr/>
        </p:nvSpPr>
        <p:spPr>
          <a:xfrm>
            <a:off x="13956058" y="11757833"/>
            <a:ext cx="1387503" cy="1735192"/>
          </a:xfrm>
          <a:prstGeom prst="roundRect">
            <a:avLst>
              <a:gd name="adj" fmla="val 1301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1" name="Abgerundetes Rechteck"/>
          <p:cNvSpPr/>
          <p:nvPr/>
        </p:nvSpPr>
        <p:spPr>
          <a:xfrm>
            <a:off x="15957587" y="11649154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2" name="Abgerundetes Rechteck"/>
          <p:cNvSpPr/>
          <p:nvPr/>
        </p:nvSpPr>
        <p:spPr>
          <a:xfrm>
            <a:off x="17835652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3" name="Abgerundetes Rechteck"/>
          <p:cNvSpPr/>
          <p:nvPr/>
        </p:nvSpPr>
        <p:spPr>
          <a:xfrm>
            <a:off x="19631131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4" name="Abgerundetes Rechteck"/>
          <p:cNvSpPr/>
          <p:nvPr/>
        </p:nvSpPr>
        <p:spPr>
          <a:xfrm>
            <a:off x="21666556" y="11589761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5" name="Abgerundetes Rechteck"/>
          <p:cNvSpPr/>
          <p:nvPr/>
        </p:nvSpPr>
        <p:spPr>
          <a:xfrm>
            <a:off x="23665574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6" name="Abgerundetes Rechteck"/>
          <p:cNvSpPr/>
          <p:nvPr/>
        </p:nvSpPr>
        <p:spPr>
          <a:xfrm>
            <a:off x="25421127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7" name="Abgerundetes Rechteck"/>
          <p:cNvSpPr/>
          <p:nvPr/>
        </p:nvSpPr>
        <p:spPr>
          <a:xfrm>
            <a:off x="27418109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8" name="Abgerundetes Rechteck"/>
          <p:cNvSpPr/>
          <p:nvPr/>
        </p:nvSpPr>
        <p:spPr>
          <a:xfrm>
            <a:off x="29314195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89" name="Abgerundetes Rechteck"/>
          <p:cNvSpPr/>
          <p:nvPr/>
        </p:nvSpPr>
        <p:spPr>
          <a:xfrm>
            <a:off x="31172677" y="11589761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0" name="Abgerundetes Rechteck"/>
          <p:cNvSpPr/>
          <p:nvPr/>
        </p:nvSpPr>
        <p:spPr>
          <a:xfrm>
            <a:off x="628275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1" name="Abgerundetes Rechteck"/>
          <p:cNvSpPr/>
          <p:nvPr/>
        </p:nvSpPr>
        <p:spPr>
          <a:xfrm>
            <a:off x="8287546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2" name="Abgerundetes Rechteck"/>
          <p:cNvSpPr/>
          <p:nvPr/>
        </p:nvSpPr>
        <p:spPr>
          <a:xfrm>
            <a:off x="10153494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3" name="Abgerundetes Rechteck"/>
          <p:cNvSpPr/>
          <p:nvPr/>
        </p:nvSpPr>
        <p:spPr>
          <a:xfrm>
            <a:off x="12088867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4" name="Abgerundetes Rechteck"/>
          <p:cNvSpPr/>
          <p:nvPr/>
        </p:nvSpPr>
        <p:spPr>
          <a:xfrm>
            <a:off x="1397444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5" name="Abgerundetes Rechteck"/>
          <p:cNvSpPr/>
          <p:nvPr/>
        </p:nvSpPr>
        <p:spPr>
          <a:xfrm>
            <a:off x="15935724" y="9701876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6" name="Abgerundetes Rechteck"/>
          <p:cNvSpPr/>
          <p:nvPr/>
        </p:nvSpPr>
        <p:spPr>
          <a:xfrm>
            <a:off x="1784896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7" name="Abgerundetes Rechteck"/>
          <p:cNvSpPr/>
          <p:nvPr/>
        </p:nvSpPr>
        <p:spPr>
          <a:xfrm>
            <a:off x="19672363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8" name="Abgerundetes Rechteck"/>
          <p:cNvSpPr/>
          <p:nvPr/>
        </p:nvSpPr>
        <p:spPr>
          <a:xfrm>
            <a:off x="2167368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499" name="Abgerundetes Rechteck"/>
          <p:cNvSpPr/>
          <p:nvPr/>
        </p:nvSpPr>
        <p:spPr>
          <a:xfrm>
            <a:off x="23641267" y="9485041"/>
            <a:ext cx="1310927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0" name="Abgerundetes Rechteck"/>
          <p:cNvSpPr/>
          <p:nvPr/>
        </p:nvSpPr>
        <p:spPr>
          <a:xfrm>
            <a:off x="25576316" y="9410719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1" name="Abgerundetes Rechteck"/>
          <p:cNvSpPr/>
          <p:nvPr/>
        </p:nvSpPr>
        <p:spPr>
          <a:xfrm>
            <a:off x="27480598" y="9341463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2" name="Abgerundetes Rechteck"/>
          <p:cNvSpPr/>
          <p:nvPr/>
        </p:nvSpPr>
        <p:spPr>
          <a:xfrm>
            <a:off x="2938488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3" name="Abgerundetes Rechteck"/>
          <p:cNvSpPr/>
          <p:nvPr/>
        </p:nvSpPr>
        <p:spPr>
          <a:xfrm>
            <a:off x="3116243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4" name="Abgerundetes Rechteck"/>
          <p:cNvSpPr/>
          <p:nvPr/>
        </p:nvSpPr>
        <p:spPr>
          <a:xfrm>
            <a:off x="6576455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5" name="Abgerundetes Rechteck"/>
          <p:cNvSpPr/>
          <p:nvPr/>
        </p:nvSpPr>
        <p:spPr>
          <a:xfrm>
            <a:off x="8332643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6" name="Abgerundetes Rechteck"/>
          <p:cNvSpPr/>
          <p:nvPr/>
        </p:nvSpPr>
        <p:spPr>
          <a:xfrm>
            <a:off x="10298283" y="7810614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7" name="Abgerundetes Rechteck"/>
          <p:cNvSpPr/>
          <p:nvPr/>
        </p:nvSpPr>
        <p:spPr>
          <a:xfrm>
            <a:off x="12159890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8" name="Abgerundetes Rechteck"/>
          <p:cNvSpPr/>
          <p:nvPr/>
        </p:nvSpPr>
        <p:spPr>
          <a:xfrm>
            <a:off x="14034388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09" name="Abgerundetes Rechteck"/>
          <p:cNvSpPr/>
          <p:nvPr/>
        </p:nvSpPr>
        <p:spPr>
          <a:xfrm>
            <a:off x="15778942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0" name="Abgerundetes Rechteck"/>
          <p:cNvSpPr/>
          <p:nvPr/>
        </p:nvSpPr>
        <p:spPr>
          <a:xfrm>
            <a:off x="17599280" y="7810614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1" name="Abgerundetes Rechteck"/>
          <p:cNvSpPr/>
          <p:nvPr/>
        </p:nvSpPr>
        <p:spPr>
          <a:xfrm>
            <a:off x="19571396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2" name="Abgerundetes Rechteck"/>
          <p:cNvSpPr/>
          <p:nvPr/>
        </p:nvSpPr>
        <p:spPr>
          <a:xfrm>
            <a:off x="21439447" y="7810614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3" name="Abgerundetes Rechteck"/>
          <p:cNvSpPr/>
          <p:nvPr/>
        </p:nvSpPr>
        <p:spPr>
          <a:xfrm>
            <a:off x="23360338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4" name="Abgerundetes Rechteck"/>
          <p:cNvSpPr/>
          <p:nvPr/>
        </p:nvSpPr>
        <p:spPr>
          <a:xfrm>
            <a:off x="25196711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5" name="Abgerundetes Rechteck"/>
          <p:cNvSpPr/>
          <p:nvPr/>
        </p:nvSpPr>
        <p:spPr>
          <a:xfrm>
            <a:off x="26882774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6" name="Abgerundetes Rechteck"/>
          <p:cNvSpPr/>
          <p:nvPr/>
        </p:nvSpPr>
        <p:spPr>
          <a:xfrm>
            <a:off x="28844509" y="7706307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7" name="Abgerundetes Rechteck"/>
          <p:cNvSpPr/>
          <p:nvPr/>
        </p:nvSpPr>
        <p:spPr>
          <a:xfrm>
            <a:off x="30670896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18" name="Abgerundetes Rechteck"/>
          <p:cNvSpPr/>
          <p:nvPr/>
        </p:nvSpPr>
        <p:spPr>
          <a:xfrm>
            <a:off x="31449509" y="17680162"/>
            <a:ext cx="1357444" cy="22331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31_AoA_20.JPG" descr="31_AoA_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20"/>
          <p:cNvSpPr txBox="1"/>
          <p:nvPr/>
        </p:nvSpPr>
        <p:spPr>
          <a:xfrm>
            <a:off x="584331" y="164395"/>
            <a:ext cx="1262042" cy="144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20</a:t>
            </a:r>
          </a:p>
        </p:txBody>
      </p:sp>
      <p:sp>
        <p:nvSpPr>
          <p:cNvPr id="522" name="Abgerundetes Rechteck"/>
          <p:cNvSpPr/>
          <p:nvPr/>
        </p:nvSpPr>
        <p:spPr>
          <a:xfrm>
            <a:off x="5821942" y="17886323"/>
            <a:ext cx="1727751" cy="2309317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3" name="Abgerundetes Rechteck"/>
          <p:cNvSpPr/>
          <p:nvPr/>
        </p:nvSpPr>
        <p:spPr>
          <a:xfrm>
            <a:off x="7714270" y="17886323"/>
            <a:ext cx="1634269" cy="2309317"/>
          </a:xfrm>
          <a:prstGeom prst="roundRect">
            <a:avLst>
              <a:gd name="adj" fmla="val 1144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4" name="Abgerundetes Rechteck"/>
          <p:cNvSpPr/>
          <p:nvPr/>
        </p:nvSpPr>
        <p:spPr>
          <a:xfrm>
            <a:off x="9757108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5" name="Abgerundetes Rechteck"/>
          <p:cNvSpPr/>
          <p:nvPr/>
        </p:nvSpPr>
        <p:spPr>
          <a:xfrm>
            <a:off x="11926263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6" name="Abgerundetes Rechteck"/>
          <p:cNvSpPr/>
          <p:nvPr/>
        </p:nvSpPr>
        <p:spPr>
          <a:xfrm>
            <a:off x="13893846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7" name="Abgerundetes Rechteck"/>
          <p:cNvSpPr/>
          <p:nvPr/>
        </p:nvSpPr>
        <p:spPr>
          <a:xfrm>
            <a:off x="15861430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8" name="Abgerundetes Rechteck"/>
          <p:cNvSpPr/>
          <p:nvPr/>
        </p:nvSpPr>
        <p:spPr>
          <a:xfrm>
            <a:off x="18030583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29" name="Abgerundetes Rechteck"/>
          <p:cNvSpPr/>
          <p:nvPr/>
        </p:nvSpPr>
        <p:spPr>
          <a:xfrm>
            <a:off x="19796593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0" name="Abgerundetes Rechteck"/>
          <p:cNvSpPr/>
          <p:nvPr/>
        </p:nvSpPr>
        <p:spPr>
          <a:xfrm>
            <a:off x="21965749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1" name="Abgerundetes Rechteck"/>
          <p:cNvSpPr/>
          <p:nvPr/>
        </p:nvSpPr>
        <p:spPr>
          <a:xfrm>
            <a:off x="23933331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2" name="Abgerundetes Rechteck"/>
          <p:cNvSpPr/>
          <p:nvPr/>
        </p:nvSpPr>
        <p:spPr>
          <a:xfrm>
            <a:off x="2590091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3" name="Abgerundetes Rechteck"/>
          <p:cNvSpPr/>
          <p:nvPr/>
        </p:nvSpPr>
        <p:spPr>
          <a:xfrm>
            <a:off x="27868500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4" name="Abgerundetes Rechteck"/>
          <p:cNvSpPr/>
          <p:nvPr/>
        </p:nvSpPr>
        <p:spPr>
          <a:xfrm>
            <a:off x="2968440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5" name="Abgerundetes Rechteck"/>
          <p:cNvSpPr/>
          <p:nvPr/>
        </p:nvSpPr>
        <p:spPr>
          <a:xfrm>
            <a:off x="5884154" y="15658438"/>
            <a:ext cx="1610078" cy="19812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6" name="Abgerundetes Rechteck"/>
          <p:cNvSpPr/>
          <p:nvPr/>
        </p:nvSpPr>
        <p:spPr>
          <a:xfrm>
            <a:off x="7650166" y="15658438"/>
            <a:ext cx="1862951" cy="1981201"/>
          </a:xfrm>
          <a:prstGeom prst="roundRect">
            <a:avLst>
              <a:gd name="adj" fmla="val 1068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7" name="Abgerundetes Rechteck"/>
          <p:cNvSpPr/>
          <p:nvPr/>
        </p:nvSpPr>
        <p:spPr>
          <a:xfrm>
            <a:off x="9819320" y="15658438"/>
            <a:ext cx="1727751" cy="1981201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8" name="Abgerundetes Rechteck"/>
          <p:cNvSpPr/>
          <p:nvPr/>
        </p:nvSpPr>
        <p:spPr>
          <a:xfrm>
            <a:off x="1198847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39" name="Abgerundetes Rechteck"/>
          <p:cNvSpPr/>
          <p:nvPr/>
        </p:nvSpPr>
        <p:spPr>
          <a:xfrm>
            <a:off x="13872159" y="15762744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0" name="Abgerundetes Rechteck"/>
          <p:cNvSpPr/>
          <p:nvPr/>
        </p:nvSpPr>
        <p:spPr>
          <a:xfrm>
            <a:off x="15823933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1" name="Abgerundetes Rechteck"/>
          <p:cNvSpPr/>
          <p:nvPr/>
        </p:nvSpPr>
        <p:spPr>
          <a:xfrm>
            <a:off x="17924960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2" name="Abgerundetes Rechteck"/>
          <p:cNvSpPr/>
          <p:nvPr/>
        </p:nvSpPr>
        <p:spPr>
          <a:xfrm>
            <a:off x="19649106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3" name="Abgerundetes Rechteck"/>
          <p:cNvSpPr/>
          <p:nvPr/>
        </p:nvSpPr>
        <p:spPr>
          <a:xfrm>
            <a:off x="21725602" y="15689673"/>
            <a:ext cx="1357444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4" name="Abgerundetes Rechteck"/>
          <p:cNvSpPr/>
          <p:nvPr/>
        </p:nvSpPr>
        <p:spPr>
          <a:xfrm>
            <a:off x="23701981" y="15689673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5" name="Abgerundetes Rechteck"/>
          <p:cNvSpPr/>
          <p:nvPr/>
        </p:nvSpPr>
        <p:spPr>
          <a:xfrm>
            <a:off x="2562724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6" name="Abgerundetes Rechteck"/>
          <p:cNvSpPr/>
          <p:nvPr/>
        </p:nvSpPr>
        <p:spPr>
          <a:xfrm>
            <a:off x="27527566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7" name="Abgerundetes Rechteck"/>
          <p:cNvSpPr/>
          <p:nvPr/>
        </p:nvSpPr>
        <p:spPr>
          <a:xfrm>
            <a:off x="29384172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8" name="Abgerundetes Rechteck"/>
          <p:cNvSpPr/>
          <p:nvPr/>
        </p:nvSpPr>
        <p:spPr>
          <a:xfrm>
            <a:off x="31060358" y="15588180"/>
            <a:ext cx="1535563" cy="1981201"/>
          </a:xfrm>
          <a:prstGeom prst="roundRect">
            <a:avLst>
              <a:gd name="adj" fmla="val 12176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49" name="Abgerundetes Rechteck"/>
          <p:cNvSpPr/>
          <p:nvPr/>
        </p:nvSpPr>
        <p:spPr>
          <a:xfrm>
            <a:off x="5876846" y="13691948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0" name="Abgerundetes Rechteck"/>
          <p:cNvSpPr/>
          <p:nvPr/>
        </p:nvSpPr>
        <p:spPr>
          <a:xfrm>
            <a:off x="7777009" y="13691948"/>
            <a:ext cx="1389813" cy="1866901"/>
          </a:xfrm>
          <a:prstGeom prst="roundRect">
            <a:avLst>
              <a:gd name="adj" fmla="val 1299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1" name="Abgerundetes Rechteck"/>
          <p:cNvSpPr/>
          <p:nvPr/>
        </p:nvSpPr>
        <p:spPr>
          <a:xfrm>
            <a:off x="9756057" y="13691948"/>
            <a:ext cx="1463079" cy="1866901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2" name="Abgerundetes Rechteck"/>
          <p:cNvSpPr/>
          <p:nvPr/>
        </p:nvSpPr>
        <p:spPr>
          <a:xfrm>
            <a:off x="11850875" y="13691948"/>
            <a:ext cx="1372698" cy="1866901"/>
          </a:xfrm>
          <a:prstGeom prst="roundRect">
            <a:avLst>
              <a:gd name="adj" fmla="val 1315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3" name="Abgerundetes Rechteck"/>
          <p:cNvSpPr/>
          <p:nvPr/>
        </p:nvSpPr>
        <p:spPr>
          <a:xfrm>
            <a:off x="13805858" y="13826489"/>
            <a:ext cx="1310927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4" name="Abgerundetes Rechteck"/>
          <p:cNvSpPr/>
          <p:nvPr/>
        </p:nvSpPr>
        <p:spPr>
          <a:xfrm>
            <a:off x="1570535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5" name="Abgerundetes Rechteck"/>
          <p:cNvSpPr/>
          <p:nvPr/>
        </p:nvSpPr>
        <p:spPr>
          <a:xfrm>
            <a:off x="17703506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6" name="Abgerundetes Rechteck"/>
          <p:cNvSpPr/>
          <p:nvPr/>
        </p:nvSpPr>
        <p:spPr>
          <a:xfrm>
            <a:off x="19603668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7" name="Abgerundetes Rechteck"/>
          <p:cNvSpPr/>
          <p:nvPr/>
        </p:nvSpPr>
        <p:spPr>
          <a:xfrm>
            <a:off x="21608105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8" name="Abgerundetes Rechteck"/>
          <p:cNvSpPr/>
          <p:nvPr/>
        </p:nvSpPr>
        <p:spPr>
          <a:xfrm>
            <a:off x="23504791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59" name="Abgerundetes Rechteck"/>
          <p:cNvSpPr/>
          <p:nvPr/>
        </p:nvSpPr>
        <p:spPr>
          <a:xfrm>
            <a:off x="25368507" y="13678470"/>
            <a:ext cx="1316433" cy="1854359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0" name="Abgerundetes Rechteck"/>
          <p:cNvSpPr/>
          <p:nvPr/>
        </p:nvSpPr>
        <p:spPr>
          <a:xfrm>
            <a:off x="27237729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1" name="Abgerundetes Rechteck"/>
          <p:cNvSpPr/>
          <p:nvPr/>
        </p:nvSpPr>
        <p:spPr>
          <a:xfrm>
            <a:off x="29073980" y="13582803"/>
            <a:ext cx="1535563" cy="1803401"/>
          </a:xfrm>
          <a:prstGeom prst="roundRect">
            <a:avLst>
              <a:gd name="adj" fmla="val 11758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2" name="Abgerundetes Rechteck"/>
          <p:cNvSpPr/>
          <p:nvPr/>
        </p:nvSpPr>
        <p:spPr>
          <a:xfrm>
            <a:off x="31295596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3" name="Abgerundetes Rechteck"/>
          <p:cNvSpPr/>
          <p:nvPr/>
        </p:nvSpPr>
        <p:spPr>
          <a:xfrm>
            <a:off x="5973841" y="11696603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4" name="Abgerundetes Rechteck"/>
          <p:cNvSpPr/>
          <p:nvPr/>
        </p:nvSpPr>
        <p:spPr>
          <a:xfrm>
            <a:off x="7937434" y="11696603"/>
            <a:ext cx="1463080" cy="1857653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5" name="Abgerundetes Rechteck"/>
          <p:cNvSpPr/>
          <p:nvPr/>
        </p:nvSpPr>
        <p:spPr>
          <a:xfrm>
            <a:off x="9954553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6" name="Abgerundetes Rechteck"/>
          <p:cNvSpPr/>
          <p:nvPr/>
        </p:nvSpPr>
        <p:spPr>
          <a:xfrm>
            <a:off x="11953571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7" name="Abgerundetes Rechteck"/>
          <p:cNvSpPr/>
          <p:nvPr/>
        </p:nvSpPr>
        <p:spPr>
          <a:xfrm>
            <a:off x="13956058" y="11757833"/>
            <a:ext cx="1387503" cy="1735192"/>
          </a:xfrm>
          <a:prstGeom prst="roundRect">
            <a:avLst>
              <a:gd name="adj" fmla="val 1301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8" name="Abgerundetes Rechteck"/>
          <p:cNvSpPr/>
          <p:nvPr/>
        </p:nvSpPr>
        <p:spPr>
          <a:xfrm>
            <a:off x="15957587" y="11649154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69" name="Abgerundetes Rechteck"/>
          <p:cNvSpPr/>
          <p:nvPr/>
        </p:nvSpPr>
        <p:spPr>
          <a:xfrm>
            <a:off x="17835652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0" name="Abgerundetes Rechteck"/>
          <p:cNvSpPr/>
          <p:nvPr/>
        </p:nvSpPr>
        <p:spPr>
          <a:xfrm>
            <a:off x="19631131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1" name="Abgerundetes Rechteck"/>
          <p:cNvSpPr/>
          <p:nvPr/>
        </p:nvSpPr>
        <p:spPr>
          <a:xfrm>
            <a:off x="21666556" y="11589761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2" name="Abgerundetes Rechteck"/>
          <p:cNvSpPr/>
          <p:nvPr/>
        </p:nvSpPr>
        <p:spPr>
          <a:xfrm>
            <a:off x="23665574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3" name="Abgerundetes Rechteck"/>
          <p:cNvSpPr/>
          <p:nvPr/>
        </p:nvSpPr>
        <p:spPr>
          <a:xfrm>
            <a:off x="25421127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4" name="Abgerundetes Rechteck"/>
          <p:cNvSpPr/>
          <p:nvPr/>
        </p:nvSpPr>
        <p:spPr>
          <a:xfrm>
            <a:off x="27418109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5" name="Abgerundetes Rechteck"/>
          <p:cNvSpPr/>
          <p:nvPr/>
        </p:nvSpPr>
        <p:spPr>
          <a:xfrm>
            <a:off x="29314195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6" name="Abgerundetes Rechteck"/>
          <p:cNvSpPr/>
          <p:nvPr/>
        </p:nvSpPr>
        <p:spPr>
          <a:xfrm>
            <a:off x="31172677" y="11589761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7" name="Abgerundetes Rechteck"/>
          <p:cNvSpPr/>
          <p:nvPr/>
        </p:nvSpPr>
        <p:spPr>
          <a:xfrm>
            <a:off x="6278974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8" name="Abgerundetes Rechteck"/>
          <p:cNvSpPr/>
          <p:nvPr/>
        </p:nvSpPr>
        <p:spPr>
          <a:xfrm>
            <a:off x="8287546" y="95582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79" name="Abgerundetes Rechteck"/>
          <p:cNvSpPr/>
          <p:nvPr/>
        </p:nvSpPr>
        <p:spPr>
          <a:xfrm>
            <a:off x="10153494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0" name="Abgerundetes Rechteck"/>
          <p:cNvSpPr/>
          <p:nvPr/>
        </p:nvSpPr>
        <p:spPr>
          <a:xfrm>
            <a:off x="12088867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1" name="Abgerundetes Rechteck"/>
          <p:cNvSpPr/>
          <p:nvPr/>
        </p:nvSpPr>
        <p:spPr>
          <a:xfrm>
            <a:off x="1397444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2" name="Abgerundetes Rechteck"/>
          <p:cNvSpPr/>
          <p:nvPr/>
        </p:nvSpPr>
        <p:spPr>
          <a:xfrm>
            <a:off x="15935724" y="9701876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3" name="Abgerundetes Rechteck"/>
          <p:cNvSpPr/>
          <p:nvPr/>
        </p:nvSpPr>
        <p:spPr>
          <a:xfrm>
            <a:off x="1784896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4" name="Abgerundetes Rechteck"/>
          <p:cNvSpPr/>
          <p:nvPr/>
        </p:nvSpPr>
        <p:spPr>
          <a:xfrm>
            <a:off x="19672363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5" name="Abgerundetes Rechteck"/>
          <p:cNvSpPr/>
          <p:nvPr/>
        </p:nvSpPr>
        <p:spPr>
          <a:xfrm>
            <a:off x="2167368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6" name="Abgerundetes Rechteck"/>
          <p:cNvSpPr/>
          <p:nvPr/>
        </p:nvSpPr>
        <p:spPr>
          <a:xfrm>
            <a:off x="23641267" y="9485041"/>
            <a:ext cx="1310927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7" name="Abgerundetes Rechteck"/>
          <p:cNvSpPr/>
          <p:nvPr/>
        </p:nvSpPr>
        <p:spPr>
          <a:xfrm>
            <a:off x="25576316" y="9410719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8" name="Abgerundetes Rechteck"/>
          <p:cNvSpPr/>
          <p:nvPr/>
        </p:nvSpPr>
        <p:spPr>
          <a:xfrm>
            <a:off x="27480598" y="9341463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89" name="Abgerundetes Rechteck"/>
          <p:cNvSpPr/>
          <p:nvPr/>
        </p:nvSpPr>
        <p:spPr>
          <a:xfrm>
            <a:off x="2938488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0" name="Abgerundetes Rechteck"/>
          <p:cNvSpPr/>
          <p:nvPr/>
        </p:nvSpPr>
        <p:spPr>
          <a:xfrm>
            <a:off x="3116243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1" name="Abgerundetes Rechteck"/>
          <p:cNvSpPr/>
          <p:nvPr/>
        </p:nvSpPr>
        <p:spPr>
          <a:xfrm>
            <a:off x="6576455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2" name="Abgerundetes Rechteck"/>
          <p:cNvSpPr/>
          <p:nvPr/>
        </p:nvSpPr>
        <p:spPr>
          <a:xfrm>
            <a:off x="8332643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3" name="Abgerundetes Rechteck"/>
          <p:cNvSpPr/>
          <p:nvPr/>
        </p:nvSpPr>
        <p:spPr>
          <a:xfrm>
            <a:off x="10298283" y="7810614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4" name="Abgerundetes Rechteck"/>
          <p:cNvSpPr/>
          <p:nvPr/>
        </p:nvSpPr>
        <p:spPr>
          <a:xfrm>
            <a:off x="12159890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5" name="Abgerundetes Rechteck"/>
          <p:cNvSpPr/>
          <p:nvPr/>
        </p:nvSpPr>
        <p:spPr>
          <a:xfrm>
            <a:off x="14034388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6" name="Abgerundetes Rechteck"/>
          <p:cNvSpPr/>
          <p:nvPr/>
        </p:nvSpPr>
        <p:spPr>
          <a:xfrm>
            <a:off x="15778942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7" name="Abgerundetes Rechteck"/>
          <p:cNvSpPr/>
          <p:nvPr/>
        </p:nvSpPr>
        <p:spPr>
          <a:xfrm>
            <a:off x="17599280" y="7810614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8" name="Abgerundetes Rechteck"/>
          <p:cNvSpPr/>
          <p:nvPr/>
        </p:nvSpPr>
        <p:spPr>
          <a:xfrm>
            <a:off x="19571396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599" name="Abgerundetes Rechteck"/>
          <p:cNvSpPr/>
          <p:nvPr/>
        </p:nvSpPr>
        <p:spPr>
          <a:xfrm>
            <a:off x="21439447" y="7810614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00" name="Abgerundetes Rechteck"/>
          <p:cNvSpPr/>
          <p:nvPr/>
        </p:nvSpPr>
        <p:spPr>
          <a:xfrm>
            <a:off x="23360338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01" name="Abgerundetes Rechteck"/>
          <p:cNvSpPr/>
          <p:nvPr/>
        </p:nvSpPr>
        <p:spPr>
          <a:xfrm>
            <a:off x="25196711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02" name="Abgerundetes Rechteck"/>
          <p:cNvSpPr/>
          <p:nvPr/>
        </p:nvSpPr>
        <p:spPr>
          <a:xfrm>
            <a:off x="26882774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03" name="Abgerundetes Rechteck"/>
          <p:cNvSpPr/>
          <p:nvPr/>
        </p:nvSpPr>
        <p:spPr>
          <a:xfrm>
            <a:off x="28844509" y="7706307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04" name="Abgerundetes Rechteck"/>
          <p:cNvSpPr/>
          <p:nvPr/>
        </p:nvSpPr>
        <p:spPr>
          <a:xfrm>
            <a:off x="30670896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05" name="Abgerundetes Rechteck"/>
          <p:cNvSpPr/>
          <p:nvPr/>
        </p:nvSpPr>
        <p:spPr>
          <a:xfrm>
            <a:off x="31240778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33_AoA_22.JPG" descr="33_AoA_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22"/>
          <p:cNvSpPr txBox="1"/>
          <p:nvPr/>
        </p:nvSpPr>
        <p:spPr>
          <a:xfrm>
            <a:off x="672353" y="223077"/>
            <a:ext cx="1262042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22</a:t>
            </a:r>
          </a:p>
        </p:txBody>
      </p:sp>
      <p:sp>
        <p:nvSpPr>
          <p:cNvPr id="609" name="Abgerundetes Rechteck"/>
          <p:cNvSpPr/>
          <p:nvPr/>
        </p:nvSpPr>
        <p:spPr>
          <a:xfrm>
            <a:off x="5821942" y="17886323"/>
            <a:ext cx="1727751" cy="2309317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0" name="Abgerundetes Rechteck"/>
          <p:cNvSpPr/>
          <p:nvPr/>
        </p:nvSpPr>
        <p:spPr>
          <a:xfrm>
            <a:off x="7714270" y="17886323"/>
            <a:ext cx="1634269" cy="2309317"/>
          </a:xfrm>
          <a:prstGeom prst="roundRect">
            <a:avLst>
              <a:gd name="adj" fmla="val 1144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1" name="Abgerundetes Rechteck"/>
          <p:cNvSpPr/>
          <p:nvPr/>
        </p:nvSpPr>
        <p:spPr>
          <a:xfrm>
            <a:off x="9757108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2" name="Abgerundetes Rechteck"/>
          <p:cNvSpPr/>
          <p:nvPr/>
        </p:nvSpPr>
        <p:spPr>
          <a:xfrm>
            <a:off x="11926263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3" name="Abgerundetes Rechteck"/>
          <p:cNvSpPr/>
          <p:nvPr/>
        </p:nvSpPr>
        <p:spPr>
          <a:xfrm>
            <a:off x="13893846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4" name="Abgerundetes Rechteck"/>
          <p:cNvSpPr/>
          <p:nvPr/>
        </p:nvSpPr>
        <p:spPr>
          <a:xfrm>
            <a:off x="15861430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5" name="Abgerundetes Rechteck"/>
          <p:cNvSpPr/>
          <p:nvPr/>
        </p:nvSpPr>
        <p:spPr>
          <a:xfrm>
            <a:off x="18030583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6" name="Abgerundetes Rechteck"/>
          <p:cNvSpPr/>
          <p:nvPr/>
        </p:nvSpPr>
        <p:spPr>
          <a:xfrm>
            <a:off x="19796593" y="17886323"/>
            <a:ext cx="1610078" cy="2309317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7" name="Abgerundetes Rechteck"/>
          <p:cNvSpPr/>
          <p:nvPr/>
        </p:nvSpPr>
        <p:spPr>
          <a:xfrm>
            <a:off x="21965749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8" name="Abgerundetes Rechteck"/>
          <p:cNvSpPr/>
          <p:nvPr/>
        </p:nvSpPr>
        <p:spPr>
          <a:xfrm>
            <a:off x="23933331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19" name="Abgerundetes Rechteck"/>
          <p:cNvSpPr/>
          <p:nvPr/>
        </p:nvSpPr>
        <p:spPr>
          <a:xfrm>
            <a:off x="2590091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0" name="Abgerundetes Rechteck"/>
          <p:cNvSpPr/>
          <p:nvPr/>
        </p:nvSpPr>
        <p:spPr>
          <a:xfrm>
            <a:off x="27868500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1" name="Abgerundetes Rechteck"/>
          <p:cNvSpPr/>
          <p:nvPr/>
        </p:nvSpPr>
        <p:spPr>
          <a:xfrm>
            <a:off x="2968440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2" name="Abgerundetes Rechteck"/>
          <p:cNvSpPr/>
          <p:nvPr/>
        </p:nvSpPr>
        <p:spPr>
          <a:xfrm>
            <a:off x="5884154" y="15658438"/>
            <a:ext cx="1610078" cy="19812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3" name="Abgerundetes Rechteck"/>
          <p:cNvSpPr/>
          <p:nvPr/>
        </p:nvSpPr>
        <p:spPr>
          <a:xfrm>
            <a:off x="7650166" y="15658438"/>
            <a:ext cx="1862951" cy="1981201"/>
          </a:xfrm>
          <a:prstGeom prst="roundRect">
            <a:avLst>
              <a:gd name="adj" fmla="val 1068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4" name="Abgerundetes Rechteck"/>
          <p:cNvSpPr/>
          <p:nvPr/>
        </p:nvSpPr>
        <p:spPr>
          <a:xfrm>
            <a:off x="9819320" y="15658438"/>
            <a:ext cx="1727751" cy="1981201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5" name="Abgerundetes Rechteck"/>
          <p:cNvSpPr/>
          <p:nvPr/>
        </p:nvSpPr>
        <p:spPr>
          <a:xfrm>
            <a:off x="1198847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6" name="Abgerundetes Rechteck"/>
          <p:cNvSpPr/>
          <p:nvPr/>
        </p:nvSpPr>
        <p:spPr>
          <a:xfrm>
            <a:off x="13872159" y="15762744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7" name="Abgerundetes Rechteck"/>
          <p:cNvSpPr/>
          <p:nvPr/>
        </p:nvSpPr>
        <p:spPr>
          <a:xfrm>
            <a:off x="15823933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8" name="Abgerundetes Rechteck"/>
          <p:cNvSpPr/>
          <p:nvPr/>
        </p:nvSpPr>
        <p:spPr>
          <a:xfrm>
            <a:off x="17924960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29" name="Abgerundetes Rechteck"/>
          <p:cNvSpPr/>
          <p:nvPr/>
        </p:nvSpPr>
        <p:spPr>
          <a:xfrm>
            <a:off x="19649106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0" name="Abgerundetes Rechteck"/>
          <p:cNvSpPr/>
          <p:nvPr/>
        </p:nvSpPr>
        <p:spPr>
          <a:xfrm>
            <a:off x="21725602" y="15689673"/>
            <a:ext cx="1357444" cy="19812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1" name="Abgerundetes Rechteck"/>
          <p:cNvSpPr/>
          <p:nvPr/>
        </p:nvSpPr>
        <p:spPr>
          <a:xfrm>
            <a:off x="23701981" y="15689673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2" name="Abgerundetes Rechteck"/>
          <p:cNvSpPr/>
          <p:nvPr/>
        </p:nvSpPr>
        <p:spPr>
          <a:xfrm>
            <a:off x="2562724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3" name="Abgerundetes Rechteck"/>
          <p:cNvSpPr/>
          <p:nvPr/>
        </p:nvSpPr>
        <p:spPr>
          <a:xfrm>
            <a:off x="27527566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4" name="Abgerundetes Rechteck"/>
          <p:cNvSpPr/>
          <p:nvPr/>
        </p:nvSpPr>
        <p:spPr>
          <a:xfrm>
            <a:off x="29384172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5" name="Abgerundetes Rechteck"/>
          <p:cNvSpPr/>
          <p:nvPr/>
        </p:nvSpPr>
        <p:spPr>
          <a:xfrm>
            <a:off x="31060358" y="15588180"/>
            <a:ext cx="1535563" cy="1981201"/>
          </a:xfrm>
          <a:prstGeom prst="roundRect">
            <a:avLst>
              <a:gd name="adj" fmla="val 12176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6" name="Abgerundetes Rechteck"/>
          <p:cNvSpPr/>
          <p:nvPr/>
        </p:nvSpPr>
        <p:spPr>
          <a:xfrm>
            <a:off x="5876846" y="13691948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7" name="Abgerundetes Rechteck"/>
          <p:cNvSpPr/>
          <p:nvPr/>
        </p:nvSpPr>
        <p:spPr>
          <a:xfrm>
            <a:off x="7777009" y="13691948"/>
            <a:ext cx="1389813" cy="1866901"/>
          </a:xfrm>
          <a:prstGeom prst="roundRect">
            <a:avLst>
              <a:gd name="adj" fmla="val 1299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8" name="Abgerundetes Rechteck"/>
          <p:cNvSpPr/>
          <p:nvPr/>
        </p:nvSpPr>
        <p:spPr>
          <a:xfrm>
            <a:off x="9756057" y="13691948"/>
            <a:ext cx="1463079" cy="1866901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39" name="Abgerundetes Rechteck"/>
          <p:cNvSpPr/>
          <p:nvPr/>
        </p:nvSpPr>
        <p:spPr>
          <a:xfrm>
            <a:off x="11850875" y="13691948"/>
            <a:ext cx="1372698" cy="1866901"/>
          </a:xfrm>
          <a:prstGeom prst="roundRect">
            <a:avLst>
              <a:gd name="adj" fmla="val 1315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0" name="Abgerundetes Rechteck"/>
          <p:cNvSpPr/>
          <p:nvPr/>
        </p:nvSpPr>
        <p:spPr>
          <a:xfrm>
            <a:off x="13805858" y="13826489"/>
            <a:ext cx="1310927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1" name="Abgerundetes Rechteck"/>
          <p:cNvSpPr/>
          <p:nvPr/>
        </p:nvSpPr>
        <p:spPr>
          <a:xfrm>
            <a:off x="1570535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2" name="Abgerundetes Rechteck"/>
          <p:cNvSpPr/>
          <p:nvPr/>
        </p:nvSpPr>
        <p:spPr>
          <a:xfrm>
            <a:off x="17703506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3" name="Abgerundetes Rechteck"/>
          <p:cNvSpPr/>
          <p:nvPr/>
        </p:nvSpPr>
        <p:spPr>
          <a:xfrm>
            <a:off x="19603668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4" name="Abgerundetes Rechteck"/>
          <p:cNvSpPr/>
          <p:nvPr/>
        </p:nvSpPr>
        <p:spPr>
          <a:xfrm>
            <a:off x="21608105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5" name="Abgerundetes Rechteck"/>
          <p:cNvSpPr/>
          <p:nvPr/>
        </p:nvSpPr>
        <p:spPr>
          <a:xfrm>
            <a:off x="23506303" y="13674952"/>
            <a:ext cx="1310927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6" name="Abgerundetes Rechteck"/>
          <p:cNvSpPr/>
          <p:nvPr/>
        </p:nvSpPr>
        <p:spPr>
          <a:xfrm>
            <a:off x="25368507" y="13678470"/>
            <a:ext cx="1316433" cy="1854359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7" name="Abgerundetes Rechteck"/>
          <p:cNvSpPr/>
          <p:nvPr/>
        </p:nvSpPr>
        <p:spPr>
          <a:xfrm>
            <a:off x="27237729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8" name="Abgerundetes Rechteck"/>
          <p:cNvSpPr/>
          <p:nvPr/>
        </p:nvSpPr>
        <p:spPr>
          <a:xfrm>
            <a:off x="29073980" y="13582803"/>
            <a:ext cx="1535563" cy="1803401"/>
          </a:xfrm>
          <a:prstGeom prst="roundRect">
            <a:avLst>
              <a:gd name="adj" fmla="val 1175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49" name="Abgerundetes Rechteck"/>
          <p:cNvSpPr/>
          <p:nvPr/>
        </p:nvSpPr>
        <p:spPr>
          <a:xfrm>
            <a:off x="3128916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0" name="Abgerundetes Rechteck"/>
          <p:cNvSpPr/>
          <p:nvPr/>
        </p:nvSpPr>
        <p:spPr>
          <a:xfrm>
            <a:off x="5973841" y="11696603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1" name="Abgerundetes Rechteck"/>
          <p:cNvSpPr/>
          <p:nvPr/>
        </p:nvSpPr>
        <p:spPr>
          <a:xfrm>
            <a:off x="7937434" y="11696603"/>
            <a:ext cx="1463080" cy="1857653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2" name="Abgerundetes Rechteck"/>
          <p:cNvSpPr/>
          <p:nvPr/>
        </p:nvSpPr>
        <p:spPr>
          <a:xfrm>
            <a:off x="9954553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3" name="Abgerundetes Rechteck"/>
          <p:cNvSpPr/>
          <p:nvPr/>
        </p:nvSpPr>
        <p:spPr>
          <a:xfrm>
            <a:off x="11953571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4" name="Abgerundetes Rechteck"/>
          <p:cNvSpPr/>
          <p:nvPr/>
        </p:nvSpPr>
        <p:spPr>
          <a:xfrm>
            <a:off x="13956058" y="11757833"/>
            <a:ext cx="1387503" cy="1735192"/>
          </a:xfrm>
          <a:prstGeom prst="roundRect">
            <a:avLst>
              <a:gd name="adj" fmla="val 1301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5" name="Abgerundetes Rechteck"/>
          <p:cNvSpPr/>
          <p:nvPr/>
        </p:nvSpPr>
        <p:spPr>
          <a:xfrm>
            <a:off x="15957587" y="11649154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6" name="Abgerundetes Rechteck"/>
          <p:cNvSpPr/>
          <p:nvPr/>
        </p:nvSpPr>
        <p:spPr>
          <a:xfrm>
            <a:off x="17835652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7" name="Abgerundetes Rechteck"/>
          <p:cNvSpPr/>
          <p:nvPr/>
        </p:nvSpPr>
        <p:spPr>
          <a:xfrm>
            <a:off x="19631131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8" name="Abgerundetes Rechteck"/>
          <p:cNvSpPr/>
          <p:nvPr/>
        </p:nvSpPr>
        <p:spPr>
          <a:xfrm>
            <a:off x="21666556" y="11589761"/>
            <a:ext cx="1310928" cy="197644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59" name="Abgerundetes Rechteck"/>
          <p:cNvSpPr/>
          <p:nvPr/>
        </p:nvSpPr>
        <p:spPr>
          <a:xfrm>
            <a:off x="23483151" y="11503875"/>
            <a:ext cx="1493351" cy="2029425"/>
          </a:xfrm>
          <a:prstGeom prst="roundRect">
            <a:avLst>
              <a:gd name="adj" fmla="val 13209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0" name="Abgerundetes Rechteck"/>
          <p:cNvSpPr/>
          <p:nvPr/>
        </p:nvSpPr>
        <p:spPr>
          <a:xfrm>
            <a:off x="25421127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1" name="Abgerundetes Rechteck"/>
          <p:cNvSpPr/>
          <p:nvPr/>
        </p:nvSpPr>
        <p:spPr>
          <a:xfrm>
            <a:off x="27418109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2" name="Abgerundetes Rechteck"/>
          <p:cNvSpPr/>
          <p:nvPr/>
        </p:nvSpPr>
        <p:spPr>
          <a:xfrm>
            <a:off x="29314195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3" name="Abgerundetes Rechteck"/>
          <p:cNvSpPr/>
          <p:nvPr/>
        </p:nvSpPr>
        <p:spPr>
          <a:xfrm>
            <a:off x="31172677" y="11589761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4" name="Abgerundetes Rechteck"/>
          <p:cNvSpPr/>
          <p:nvPr/>
        </p:nvSpPr>
        <p:spPr>
          <a:xfrm>
            <a:off x="6278974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5" name="Abgerundetes Rechteck"/>
          <p:cNvSpPr/>
          <p:nvPr/>
        </p:nvSpPr>
        <p:spPr>
          <a:xfrm>
            <a:off x="8287546" y="9558228"/>
            <a:ext cx="1401121" cy="1780797"/>
          </a:xfrm>
          <a:prstGeom prst="roundRect">
            <a:avLst>
              <a:gd name="adj" fmla="val 1288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6" name="Abgerundetes Rechteck"/>
          <p:cNvSpPr/>
          <p:nvPr/>
        </p:nvSpPr>
        <p:spPr>
          <a:xfrm>
            <a:off x="10153494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7" name="Abgerundetes Rechteck"/>
          <p:cNvSpPr/>
          <p:nvPr/>
        </p:nvSpPr>
        <p:spPr>
          <a:xfrm>
            <a:off x="12088867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8" name="Abgerundetes Rechteck"/>
          <p:cNvSpPr/>
          <p:nvPr/>
        </p:nvSpPr>
        <p:spPr>
          <a:xfrm>
            <a:off x="1397444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69" name="Abgerundetes Rechteck"/>
          <p:cNvSpPr/>
          <p:nvPr/>
        </p:nvSpPr>
        <p:spPr>
          <a:xfrm>
            <a:off x="15935724" y="9701876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0" name="Abgerundetes Rechteck"/>
          <p:cNvSpPr/>
          <p:nvPr/>
        </p:nvSpPr>
        <p:spPr>
          <a:xfrm>
            <a:off x="1784896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1" name="Abgerundetes Rechteck"/>
          <p:cNvSpPr/>
          <p:nvPr/>
        </p:nvSpPr>
        <p:spPr>
          <a:xfrm>
            <a:off x="19672363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2" name="Abgerundetes Rechteck"/>
          <p:cNvSpPr/>
          <p:nvPr/>
        </p:nvSpPr>
        <p:spPr>
          <a:xfrm>
            <a:off x="2167368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3" name="Abgerundetes Rechteck"/>
          <p:cNvSpPr/>
          <p:nvPr/>
        </p:nvSpPr>
        <p:spPr>
          <a:xfrm>
            <a:off x="23641267" y="9485041"/>
            <a:ext cx="1310927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4" name="Abgerundetes Rechteck"/>
          <p:cNvSpPr/>
          <p:nvPr/>
        </p:nvSpPr>
        <p:spPr>
          <a:xfrm>
            <a:off x="25576316" y="9410719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5" name="Abgerundetes Rechteck"/>
          <p:cNvSpPr/>
          <p:nvPr/>
        </p:nvSpPr>
        <p:spPr>
          <a:xfrm>
            <a:off x="27480598" y="9341463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6" name="Abgerundetes Rechteck"/>
          <p:cNvSpPr/>
          <p:nvPr/>
        </p:nvSpPr>
        <p:spPr>
          <a:xfrm>
            <a:off x="2938488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7" name="Abgerundetes Rechteck"/>
          <p:cNvSpPr/>
          <p:nvPr/>
        </p:nvSpPr>
        <p:spPr>
          <a:xfrm>
            <a:off x="3116243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8" name="Abgerundetes Rechteck"/>
          <p:cNvSpPr/>
          <p:nvPr/>
        </p:nvSpPr>
        <p:spPr>
          <a:xfrm>
            <a:off x="6576455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79" name="Abgerundetes Rechteck"/>
          <p:cNvSpPr/>
          <p:nvPr/>
        </p:nvSpPr>
        <p:spPr>
          <a:xfrm>
            <a:off x="8332643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0" name="Abgerundetes Rechteck"/>
          <p:cNvSpPr/>
          <p:nvPr/>
        </p:nvSpPr>
        <p:spPr>
          <a:xfrm>
            <a:off x="10298283" y="7810614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1" name="Abgerundetes Rechteck"/>
          <p:cNvSpPr/>
          <p:nvPr/>
        </p:nvSpPr>
        <p:spPr>
          <a:xfrm>
            <a:off x="12159890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2" name="Abgerundetes Rechteck"/>
          <p:cNvSpPr/>
          <p:nvPr/>
        </p:nvSpPr>
        <p:spPr>
          <a:xfrm>
            <a:off x="14034388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3" name="Abgerundetes Rechteck"/>
          <p:cNvSpPr/>
          <p:nvPr/>
        </p:nvSpPr>
        <p:spPr>
          <a:xfrm>
            <a:off x="15778942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4" name="Abgerundetes Rechteck"/>
          <p:cNvSpPr/>
          <p:nvPr/>
        </p:nvSpPr>
        <p:spPr>
          <a:xfrm>
            <a:off x="17599280" y="7810614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5" name="Abgerundetes Rechteck"/>
          <p:cNvSpPr/>
          <p:nvPr/>
        </p:nvSpPr>
        <p:spPr>
          <a:xfrm>
            <a:off x="19571396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6" name="Abgerundetes Rechteck"/>
          <p:cNvSpPr/>
          <p:nvPr/>
        </p:nvSpPr>
        <p:spPr>
          <a:xfrm>
            <a:off x="21439447" y="7810614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7" name="Abgerundetes Rechteck"/>
          <p:cNvSpPr/>
          <p:nvPr/>
        </p:nvSpPr>
        <p:spPr>
          <a:xfrm>
            <a:off x="23360338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8" name="Abgerundetes Rechteck"/>
          <p:cNvSpPr/>
          <p:nvPr/>
        </p:nvSpPr>
        <p:spPr>
          <a:xfrm>
            <a:off x="25196711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89" name="Abgerundetes Rechteck"/>
          <p:cNvSpPr/>
          <p:nvPr/>
        </p:nvSpPr>
        <p:spPr>
          <a:xfrm>
            <a:off x="26882774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90" name="Abgerundetes Rechteck"/>
          <p:cNvSpPr/>
          <p:nvPr/>
        </p:nvSpPr>
        <p:spPr>
          <a:xfrm>
            <a:off x="28844509" y="7706307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91" name="Abgerundetes Rechteck"/>
          <p:cNvSpPr/>
          <p:nvPr/>
        </p:nvSpPr>
        <p:spPr>
          <a:xfrm>
            <a:off x="30670896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92" name="Abgerundetes Rechteck"/>
          <p:cNvSpPr/>
          <p:nvPr/>
        </p:nvSpPr>
        <p:spPr>
          <a:xfrm>
            <a:off x="31240778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34_AoA_23.JPG" descr="34_AoA_2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23"/>
          <p:cNvSpPr txBox="1"/>
          <p:nvPr/>
        </p:nvSpPr>
        <p:spPr>
          <a:xfrm>
            <a:off x="408287" y="311099"/>
            <a:ext cx="1262042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23</a:t>
            </a:r>
          </a:p>
        </p:txBody>
      </p:sp>
      <p:sp>
        <p:nvSpPr>
          <p:cNvPr id="696" name="Abgerundetes Rechteck"/>
          <p:cNvSpPr/>
          <p:nvPr/>
        </p:nvSpPr>
        <p:spPr>
          <a:xfrm>
            <a:off x="5821942" y="17886323"/>
            <a:ext cx="1727751" cy="2309317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97" name="Abgerundetes Rechteck"/>
          <p:cNvSpPr/>
          <p:nvPr/>
        </p:nvSpPr>
        <p:spPr>
          <a:xfrm>
            <a:off x="7714270" y="17886323"/>
            <a:ext cx="1634269" cy="2309317"/>
          </a:xfrm>
          <a:prstGeom prst="roundRect">
            <a:avLst>
              <a:gd name="adj" fmla="val 1144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98" name="Abgerundetes Rechteck"/>
          <p:cNvSpPr/>
          <p:nvPr/>
        </p:nvSpPr>
        <p:spPr>
          <a:xfrm>
            <a:off x="9757108" y="17886323"/>
            <a:ext cx="1568659" cy="2309317"/>
          </a:xfrm>
          <a:prstGeom prst="roundRect">
            <a:avLst>
              <a:gd name="adj" fmla="val 11919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699" name="Abgerundetes Rechteck"/>
          <p:cNvSpPr/>
          <p:nvPr/>
        </p:nvSpPr>
        <p:spPr>
          <a:xfrm>
            <a:off x="11926263" y="17886323"/>
            <a:ext cx="1636136" cy="2309317"/>
          </a:xfrm>
          <a:prstGeom prst="roundRect">
            <a:avLst>
              <a:gd name="adj" fmla="val 1142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0" name="Abgerundetes Rechteck"/>
          <p:cNvSpPr/>
          <p:nvPr/>
        </p:nvSpPr>
        <p:spPr>
          <a:xfrm>
            <a:off x="13893846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1" name="Abgerundetes Rechteck"/>
          <p:cNvSpPr/>
          <p:nvPr/>
        </p:nvSpPr>
        <p:spPr>
          <a:xfrm>
            <a:off x="15861430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2" name="Abgerundetes Rechteck"/>
          <p:cNvSpPr/>
          <p:nvPr/>
        </p:nvSpPr>
        <p:spPr>
          <a:xfrm>
            <a:off x="18030583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3" name="Abgerundetes Rechteck"/>
          <p:cNvSpPr/>
          <p:nvPr/>
        </p:nvSpPr>
        <p:spPr>
          <a:xfrm>
            <a:off x="19796593" y="17886323"/>
            <a:ext cx="1610078" cy="2309317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4" name="Abgerundetes Rechteck"/>
          <p:cNvSpPr/>
          <p:nvPr/>
        </p:nvSpPr>
        <p:spPr>
          <a:xfrm>
            <a:off x="21965749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5" name="Abgerundetes Rechteck"/>
          <p:cNvSpPr/>
          <p:nvPr/>
        </p:nvSpPr>
        <p:spPr>
          <a:xfrm>
            <a:off x="23933331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6" name="Abgerundetes Rechteck"/>
          <p:cNvSpPr/>
          <p:nvPr/>
        </p:nvSpPr>
        <p:spPr>
          <a:xfrm>
            <a:off x="2590091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7" name="Abgerundetes Rechteck"/>
          <p:cNvSpPr/>
          <p:nvPr/>
        </p:nvSpPr>
        <p:spPr>
          <a:xfrm>
            <a:off x="27868500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8" name="Abgerundetes Rechteck"/>
          <p:cNvSpPr/>
          <p:nvPr/>
        </p:nvSpPr>
        <p:spPr>
          <a:xfrm>
            <a:off x="2968440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09" name="Abgerundetes Rechteck"/>
          <p:cNvSpPr/>
          <p:nvPr/>
        </p:nvSpPr>
        <p:spPr>
          <a:xfrm>
            <a:off x="5884154" y="15658438"/>
            <a:ext cx="1610078" cy="19812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0" name="Abgerundetes Rechteck"/>
          <p:cNvSpPr/>
          <p:nvPr/>
        </p:nvSpPr>
        <p:spPr>
          <a:xfrm>
            <a:off x="7650166" y="15658438"/>
            <a:ext cx="1862951" cy="1981201"/>
          </a:xfrm>
          <a:prstGeom prst="roundRect">
            <a:avLst>
              <a:gd name="adj" fmla="val 1068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1" name="Abgerundetes Rechteck"/>
          <p:cNvSpPr/>
          <p:nvPr/>
        </p:nvSpPr>
        <p:spPr>
          <a:xfrm>
            <a:off x="9819320" y="15658438"/>
            <a:ext cx="1727751" cy="1981201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2" name="Abgerundetes Rechteck"/>
          <p:cNvSpPr/>
          <p:nvPr/>
        </p:nvSpPr>
        <p:spPr>
          <a:xfrm>
            <a:off x="1198847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3" name="Abgerundetes Rechteck"/>
          <p:cNvSpPr/>
          <p:nvPr/>
        </p:nvSpPr>
        <p:spPr>
          <a:xfrm>
            <a:off x="13619525" y="15762744"/>
            <a:ext cx="1610078" cy="19812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4" name="Abgerundetes Rechteck"/>
          <p:cNvSpPr/>
          <p:nvPr/>
        </p:nvSpPr>
        <p:spPr>
          <a:xfrm>
            <a:off x="15540262" y="15798138"/>
            <a:ext cx="1641114" cy="1981201"/>
          </a:xfrm>
          <a:prstGeom prst="roundRect">
            <a:avLst>
              <a:gd name="adj" fmla="val 1139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5" name="Abgerundetes Rechteck"/>
          <p:cNvSpPr/>
          <p:nvPr/>
        </p:nvSpPr>
        <p:spPr>
          <a:xfrm>
            <a:off x="17924960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6" name="Abgerundetes Rechteck"/>
          <p:cNvSpPr/>
          <p:nvPr/>
        </p:nvSpPr>
        <p:spPr>
          <a:xfrm>
            <a:off x="19649106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7" name="Abgerundetes Rechteck"/>
          <p:cNvSpPr/>
          <p:nvPr/>
        </p:nvSpPr>
        <p:spPr>
          <a:xfrm>
            <a:off x="21725602" y="15689673"/>
            <a:ext cx="1357444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8" name="Abgerundetes Rechteck"/>
          <p:cNvSpPr/>
          <p:nvPr/>
        </p:nvSpPr>
        <p:spPr>
          <a:xfrm>
            <a:off x="23701981" y="15689673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19" name="Abgerundetes Rechteck"/>
          <p:cNvSpPr/>
          <p:nvPr/>
        </p:nvSpPr>
        <p:spPr>
          <a:xfrm>
            <a:off x="2562724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0" name="Abgerundetes Rechteck"/>
          <p:cNvSpPr/>
          <p:nvPr/>
        </p:nvSpPr>
        <p:spPr>
          <a:xfrm>
            <a:off x="27527566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1" name="Abgerundetes Rechteck"/>
          <p:cNvSpPr/>
          <p:nvPr/>
        </p:nvSpPr>
        <p:spPr>
          <a:xfrm>
            <a:off x="29384172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2" name="Abgerundetes Rechteck"/>
          <p:cNvSpPr/>
          <p:nvPr/>
        </p:nvSpPr>
        <p:spPr>
          <a:xfrm>
            <a:off x="31060358" y="15588180"/>
            <a:ext cx="1535563" cy="1981201"/>
          </a:xfrm>
          <a:prstGeom prst="roundRect">
            <a:avLst>
              <a:gd name="adj" fmla="val 12176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3" name="Abgerundetes Rechteck"/>
          <p:cNvSpPr/>
          <p:nvPr/>
        </p:nvSpPr>
        <p:spPr>
          <a:xfrm>
            <a:off x="5876846" y="13691948"/>
            <a:ext cx="1310928" cy="18669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4" name="Abgerundetes Rechteck"/>
          <p:cNvSpPr/>
          <p:nvPr/>
        </p:nvSpPr>
        <p:spPr>
          <a:xfrm>
            <a:off x="7777009" y="13691948"/>
            <a:ext cx="1389813" cy="1866901"/>
          </a:xfrm>
          <a:prstGeom prst="roundRect">
            <a:avLst>
              <a:gd name="adj" fmla="val 1299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5" name="Abgerundetes Rechteck"/>
          <p:cNvSpPr/>
          <p:nvPr/>
        </p:nvSpPr>
        <p:spPr>
          <a:xfrm>
            <a:off x="9756057" y="13691948"/>
            <a:ext cx="1463079" cy="1866901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6" name="Abgerundetes Rechteck"/>
          <p:cNvSpPr/>
          <p:nvPr/>
        </p:nvSpPr>
        <p:spPr>
          <a:xfrm>
            <a:off x="11850875" y="13691948"/>
            <a:ext cx="1372698" cy="1866901"/>
          </a:xfrm>
          <a:prstGeom prst="roundRect">
            <a:avLst>
              <a:gd name="adj" fmla="val 1315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7" name="Abgerundetes Rechteck"/>
          <p:cNvSpPr/>
          <p:nvPr/>
        </p:nvSpPr>
        <p:spPr>
          <a:xfrm>
            <a:off x="13805858" y="13826489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8" name="Abgerundetes Rechteck"/>
          <p:cNvSpPr/>
          <p:nvPr/>
        </p:nvSpPr>
        <p:spPr>
          <a:xfrm>
            <a:off x="1570535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29" name="Abgerundetes Rechteck"/>
          <p:cNvSpPr/>
          <p:nvPr/>
        </p:nvSpPr>
        <p:spPr>
          <a:xfrm>
            <a:off x="17703506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0" name="Abgerundetes Rechteck"/>
          <p:cNvSpPr/>
          <p:nvPr/>
        </p:nvSpPr>
        <p:spPr>
          <a:xfrm>
            <a:off x="19603668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1" name="Abgerundetes Rechteck"/>
          <p:cNvSpPr/>
          <p:nvPr/>
        </p:nvSpPr>
        <p:spPr>
          <a:xfrm>
            <a:off x="21608105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2" name="Abgerundetes Rechteck"/>
          <p:cNvSpPr/>
          <p:nvPr/>
        </p:nvSpPr>
        <p:spPr>
          <a:xfrm>
            <a:off x="23506303" y="13674952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3" name="Abgerundetes Rechteck"/>
          <p:cNvSpPr/>
          <p:nvPr/>
        </p:nvSpPr>
        <p:spPr>
          <a:xfrm>
            <a:off x="25368507" y="13678470"/>
            <a:ext cx="1316433" cy="1854359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4" name="Abgerundetes Rechteck"/>
          <p:cNvSpPr/>
          <p:nvPr/>
        </p:nvSpPr>
        <p:spPr>
          <a:xfrm>
            <a:off x="27237729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5" name="Abgerundetes Rechteck"/>
          <p:cNvSpPr/>
          <p:nvPr/>
        </p:nvSpPr>
        <p:spPr>
          <a:xfrm>
            <a:off x="29073980" y="13582803"/>
            <a:ext cx="1535563" cy="1803401"/>
          </a:xfrm>
          <a:prstGeom prst="roundRect">
            <a:avLst>
              <a:gd name="adj" fmla="val 1175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6" name="Abgerundetes Rechteck"/>
          <p:cNvSpPr/>
          <p:nvPr/>
        </p:nvSpPr>
        <p:spPr>
          <a:xfrm>
            <a:off x="3128916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7" name="Abgerundetes Rechteck"/>
          <p:cNvSpPr/>
          <p:nvPr/>
        </p:nvSpPr>
        <p:spPr>
          <a:xfrm>
            <a:off x="5973841" y="11696603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8" name="Abgerundetes Rechteck"/>
          <p:cNvSpPr/>
          <p:nvPr/>
        </p:nvSpPr>
        <p:spPr>
          <a:xfrm>
            <a:off x="7937434" y="11696603"/>
            <a:ext cx="1463080" cy="1890651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39" name="Abgerundetes Rechteck"/>
          <p:cNvSpPr/>
          <p:nvPr/>
        </p:nvSpPr>
        <p:spPr>
          <a:xfrm>
            <a:off x="9954553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0" name="Abgerundetes Rechteck"/>
          <p:cNvSpPr/>
          <p:nvPr/>
        </p:nvSpPr>
        <p:spPr>
          <a:xfrm>
            <a:off x="11953571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1" name="Abgerundetes Rechteck"/>
          <p:cNvSpPr/>
          <p:nvPr/>
        </p:nvSpPr>
        <p:spPr>
          <a:xfrm>
            <a:off x="13956058" y="11757833"/>
            <a:ext cx="1387503" cy="1884334"/>
          </a:xfrm>
          <a:prstGeom prst="roundRect">
            <a:avLst>
              <a:gd name="adj" fmla="val 1301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2" name="Abgerundetes Rechteck"/>
          <p:cNvSpPr/>
          <p:nvPr/>
        </p:nvSpPr>
        <p:spPr>
          <a:xfrm>
            <a:off x="15957587" y="11649154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3" name="Abgerundetes Rechteck"/>
          <p:cNvSpPr/>
          <p:nvPr/>
        </p:nvSpPr>
        <p:spPr>
          <a:xfrm>
            <a:off x="17835652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4" name="Abgerundetes Rechteck"/>
          <p:cNvSpPr/>
          <p:nvPr/>
        </p:nvSpPr>
        <p:spPr>
          <a:xfrm>
            <a:off x="19631131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5" name="Abgerundetes Rechteck"/>
          <p:cNvSpPr/>
          <p:nvPr/>
        </p:nvSpPr>
        <p:spPr>
          <a:xfrm>
            <a:off x="21666556" y="11589761"/>
            <a:ext cx="1310928" cy="197644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6" name="Abgerundetes Rechteck"/>
          <p:cNvSpPr/>
          <p:nvPr/>
        </p:nvSpPr>
        <p:spPr>
          <a:xfrm>
            <a:off x="23483151" y="11503875"/>
            <a:ext cx="1493351" cy="2029425"/>
          </a:xfrm>
          <a:prstGeom prst="roundRect">
            <a:avLst>
              <a:gd name="adj" fmla="val 13209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7" name="Abgerundetes Rechteck"/>
          <p:cNvSpPr/>
          <p:nvPr/>
        </p:nvSpPr>
        <p:spPr>
          <a:xfrm>
            <a:off x="25421127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8" name="Abgerundetes Rechteck"/>
          <p:cNvSpPr/>
          <p:nvPr/>
        </p:nvSpPr>
        <p:spPr>
          <a:xfrm>
            <a:off x="27418109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49" name="Abgerundetes Rechteck"/>
          <p:cNvSpPr/>
          <p:nvPr/>
        </p:nvSpPr>
        <p:spPr>
          <a:xfrm>
            <a:off x="29314195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0" name="Abgerundetes Rechteck"/>
          <p:cNvSpPr/>
          <p:nvPr/>
        </p:nvSpPr>
        <p:spPr>
          <a:xfrm>
            <a:off x="31172677" y="11589761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1" name="Abgerundetes Rechteck"/>
          <p:cNvSpPr/>
          <p:nvPr/>
        </p:nvSpPr>
        <p:spPr>
          <a:xfrm>
            <a:off x="6278974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2" name="Abgerundetes Rechteck"/>
          <p:cNvSpPr/>
          <p:nvPr/>
        </p:nvSpPr>
        <p:spPr>
          <a:xfrm>
            <a:off x="8287546" y="9558228"/>
            <a:ext cx="1401121" cy="1780797"/>
          </a:xfrm>
          <a:prstGeom prst="roundRect">
            <a:avLst>
              <a:gd name="adj" fmla="val 12887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3" name="Abgerundetes Rechteck"/>
          <p:cNvSpPr/>
          <p:nvPr/>
        </p:nvSpPr>
        <p:spPr>
          <a:xfrm>
            <a:off x="10153494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4" name="Abgerundetes Rechteck"/>
          <p:cNvSpPr/>
          <p:nvPr/>
        </p:nvSpPr>
        <p:spPr>
          <a:xfrm>
            <a:off x="12088867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5" name="Abgerundetes Rechteck"/>
          <p:cNvSpPr/>
          <p:nvPr/>
        </p:nvSpPr>
        <p:spPr>
          <a:xfrm>
            <a:off x="1397444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6" name="Abgerundetes Rechteck"/>
          <p:cNvSpPr/>
          <p:nvPr/>
        </p:nvSpPr>
        <p:spPr>
          <a:xfrm>
            <a:off x="15677993" y="9701876"/>
            <a:ext cx="1568659" cy="1780797"/>
          </a:xfrm>
          <a:prstGeom prst="roundRect">
            <a:avLst>
              <a:gd name="adj" fmla="val 1151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7" name="Abgerundetes Rechteck"/>
          <p:cNvSpPr/>
          <p:nvPr/>
        </p:nvSpPr>
        <p:spPr>
          <a:xfrm>
            <a:off x="1784896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8" name="Abgerundetes Rechteck"/>
          <p:cNvSpPr/>
          <p:nvPr/>
        </p:nvSpPr>
        <p:spPr>
          <a:xfrm>
            <a:off x="19672363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59" name="Abgerundetes Rechteck"/>
          <p:cNvSpPr/>
          <p:nvPr/>
        </p:nvSpPr>
        <p:spPr>
          <a:xfrm>
            <a:off x="2167368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0" name="Abgerundetes Rechteck"/>
          <p:cNvSpPr/>
          <p:nvPr/>
        </p:nvSpPr>
        <p:spPr>
          <a:xfrm>
            <a:off x="23641267" y="9485041"/>
            <a:ext cx="1310927" cy="1780798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1" name="Abgerundetes Rechteck"/>
          <p:cNvSpPr/>
          <p:nvPr/>
        </p:nvSpPr>
        <p:spPr>
          <a:xfrm>
            <a:off x="25576316" y="9410719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2" name="Abgerundetes Rechteck"/>
          <p:cNvSpPr/>
          <p:nvPr/>
        </p:nvSpPr>
        <p:spPr>
          <a:xfrm>
            <a:off x="27480598" y="9341463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3" name="Abgerundetes Rechteck"/>
          <p:cNvSpPr/>
          <p:nvPr/>
        </p:nvSpPr>
        <p:spPr>
          <a:xfrm>
            <a:off x="2938488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4" name="Abgerundetes Rechteck"/>
          <p:cNvSpPr/>
          <p:nvPr/>
        </p:nvSpPr>
        <p:spPr>
          <a:xfrm>
            <a:off x="3116243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5" name="Abgerundetes Rechteck"/>
          <p:cNvSpPr/>
          <p:nvPr/>
        </p:nvSpPr>
        <p:spPr>
          <a:xfrm>
            <a:off x="6367003" y="7706307"/>
            <a:ext cx="1310928" cy="1581877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6" name="Abgerundetes Rechteck"/>
          <p:cNvSpPr/>
          <p:nvPr/>
        </p:nvSpPr>
        <p:spPr>
          <a:xfrm>
            <a:off x="8332643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7" name="Abgerundetes Rechteck"/>
          <p:cNvSpPr/>
          <p:nvPr/>
        </p:nvSpPr>
        <p:spPr>
          <a:xfrm>
            <a:off x="10298283" y="7810614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8" name="Abgerundetes Rechteck"/>
          <p:cNvSpPr/>
          <p:nvPr/>
        </p:nvSpPr>
        <p:spPr>
          <a:xfrm>
            <a:off x="12166335" y="7843372"/>
            <a:ext cx="1310928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69" name="Abgerundetes Rechteck"/>
          <p:cNvSpPr/>
          <p:nvPr/>
        </p:nvSpPr>
        <p:spPr>
          <a:xfrm>
            <a:off x="14034388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0" name="Abgerundetes Rechteck"/>
          <p:cNvSpPr/>
          <p:nvPr/>
        </p:nvSpPr>
        <p:spPr>
          <a:xfrm>
            <a:off x="15778942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1" name="Abgerundetes Rechteck"/>
          <p:cNvSpPr/>
          <p:nvPr/>
        </p:nvSpPr>
        <p:spPr>
          <a:xfrm>
            <a:off x="17509087" y="7810614"/>
            <a:ext cx="1401121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2" name="Abgerundetes Rechteck"/>
          <p:cNvSpPr/>
          <p:nvPr/>
        </p:nvSpPr>
        <p:spPr>
          <a:xfrm>
            <a:off x="19571396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3" name="Abgerundetes Rechteck"/>
          <p:cNvSpPr/>
          <p:nvPr/>
        </p:nvSpPr>
        <p:spPr>
          <a:xfrm>
            <a:off x="21439447" y="7810614"/>
            <a:ext cx="1568659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4" name="Abgerundetes Rechteck"/>
          <p:cNvSpPr/>
          <p:nvPr/>
        </p:nvSpPr>
        <p:spPr>
          <a:xfrm>
            <a:off x="23360338" y="7799071"/>
            <a:ext cx="1493351" cy="1396350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5" name="Abgerundetes Rechteck"/>
          <p:cNvSpPr/>
          <p:nvPr/>
        </p:nvSpPr>
        <p:spPr>
          <a:xfrm>
            <a:off x="25196711" y="7706307"/>
            <a:ext cx="1459193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6" name="Abgerundetes Rechteck"/>
          <p:cNvSpPr/>
          <p:nvPr/>
        </p:nvSpPr>
        <p:spPr>
          <a:xfrm>
            <a:off x="26882774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7" name="Abgerundetes Rechteck"/>
          <p:cNvSpPr/>
          <p:nvPr/>
        </p:nvSpPr>
        <p:spPr>
          <a:xfrm>
            <a:off x="28844509" y="7706307"/>
            <a:ext cx="1310927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8" name="Abgerundetes Rechteck"/>
          <p:cNvSpPr/>
          <p:nvPr/>
        </p:nvSpPr>
        <p:spPr>
          <a:xfrm>
            <a:off x="30670896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79" name="Abgerundetes Rechteck"/>
          <p:cNvSpPr/>
          <p:nvPr/>
        </p:nvSpPr>
        <p:spPr>
          <a:xfrm>
            <a:off x="31240778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36_AoA_25.JPG" descr="36_AoA_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4706" y="1955799"/>
            <a:ext cx="32312190" cy="21488401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25"/>
          <p:cNvSpPr txBox="1"/>
          <p:nvPr/>
        </p:nvSpPr>
        <p:spPr>
          <a:xfrm>
            <a:off x="408287" y="281758"/>
            <a:ext cx="1262042" cy="14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9586" tIns="79586" rIns="79586" bIns="79586" anchor="ctr">
            <a:spAutoFit/>
          </a:bodyPr>
          <a:lstStyle/>
          <a:p>
            <a:pPr/>
            <a:r>
              <a:t>25</a:t>
            </a:r>
          </a:p>
        </p:txBody>
      </p:sp>
      <p:sp>
        <p:nvSpPr>
          <p:cNvPr id="783" name="Abgerundetes Rechteck"/>
          <p:cNvSpPr/>
          <p:nvPr/>
        </p:nvSpPr>
        <p:spPr>
          <a:xfrm>
            <a:off x="5821942" y="17886323"/>
            <a:ext cx="1727751" cy="2309317"/>
          </a:xfrm>
          <a:prstGeom prst="roundRect">
            <a:avLst>
              <a:gd name="adj" fmla="val 10821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84" name="Abgerundetes Rechteck"/>
          <p:cNvSpPr/>
          <p:nvPr/>
        </p:nvSpPr>
        <p:spPr>
          <a:xfrm>
            <a:off x="7714270" y="17886323"/>
            <a:ext cx="1634269" cy="2309317"/>
          </a:xfrm>
          <a:prstGeom prst="roundRect">
            <a:avLst>
              <a:gd name="adj" fmla="val 11440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85" name="Abgerundetes Rechteck"/>
          <p:cNvSpPr/>
          <p:nvPr/>
        </p:nvSpPr>
        <p:spPr>
          <a:xfrm>
            <a:off x="9757108" y="17886323"/>
            <a:ext cx="1568659" cy="2309317"/>
          </a:xfrm>
          <a:prstGeom prst="roundRect">
            <a:avLst>
              <a:gd name="adj" fmla="val 11919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86" name="Abgerundetes Rechteck"/>
          <p:cNvSpPr/>
          <p:nvPr/>
        </p:nvSpPr>
        <p:spPr>
          <a:xfrm>
            <a:off x="11926263" y="17886323"/>
            <a:ext cx="1636136" cy="2309317"/>
          </a:xfrm>
          <a:prstGeom prst="roundRect">
            <a:avLst>
              <a:gd name="adj" fmla="val 1142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87" name="Abgerundetes Rechteck"/>
          <p:cNvSpPr/>
          <p:nvPr/>
        </p:nvSpPr>
        <p:spPr>
          <a:xfrm>
            <a:off x="13893846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88" name="Abgerundetes Rechteck"/>
          <p:cNvSpPr/>
          <p:nvPr/>
        </p:nvSpPr>
        <p:spPr>
          <a:xfrm>
            <a:off x="15861430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89" name="Abgerundetes Rechteck"/>
          <p:cNvSpPr/>
          <p:nvPr/>
        </p:nvSpPr>
        <p:spPr>
          <a:xfrm>
            <a:off x="18030583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0" name="Abgerundetes Rechteck"/>
          <p:cNvSpPr/>
          <p:nvPr/>
        </p:nvSpPr>
        <p:spPr>
          <a:xfrm>
            <a:off x="19796593" y="17886323"/>
            <a:ext cx="1610078" cy="2309317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1" name="Abgerundetes Rechteck"/>
          <p:cNvSpPr/>
          <p:nvPr/>
        </p:nvSpPr>
        <p:spPr>
          <a:xfrm>
            <a:off x="21965749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2" name="Abgerundetes Rechteck"/>
          <p:cNvSpPr/>
          <p:nvPr/>
        </p:nvSpPr>
        <p:spPr>
          <a:xfrm>
            <a:off x="23933331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3" name="Abgerundetes Rechteck"/>
          <p:cNvSpPr/>
          <p:nvPr/>
        </p:nvSpPr>
        <p:spPr>
          <a:xfrm>
            <a:off x="2590091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4" name="Abgerundetes Rechteck"/>
          <p:cNvSpPr/>
          <p:nvPr/>
        </p:nvSpPr>
        <p:spPr>
          <a:xfrm>
            <a:off x="27868500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5" name="Abgerundetes Rechteck"/>
          <p:cNvSpPr/>
          <p:nvPr/>
        </p:nvSpPr>
        <p:spPr>
          <a:xfrm>
            <a:off x="29684405" y="17886323"/>
            <a:ext cx="1357443" cy="230931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6" name="Abgerundetes Rechteck"/>
          <p:cNvSpPr/>
          <p:nvPr/>
        </p:nvSpPr>
        <p:spPr>
          <a:xfrm>
            <a:off x="5880779" y="15889586"/>
            <a:ext cx="1610078" cy="1854359"/>
          </a:xfrm>
          <a:prstGeom prst="roundRect">
            <a:avLst>
              <a:gd name="adj" fmla="val 11612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7" name="Abgerundetes Rechteck"/>
          <p:cNvSpPr/>
          <p:nvPr/>
        </p:nvSpPr>
        <p:spPr>
          <a:xfrm>
            <a:off x="7599929" y="15764245"/>
            <a:ext cx="1862952" cy="1981201"/>
          </a:xfrm>
          <a:prstGeom prst="roundRect">
            <a:avLst>
              <a:gd name="adj" fmla="val 1068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8" name="Abgerundetes Rechteck"/>
          <p:cNvSpPr/>
          <p:nvPr/>
        </p:nvSpPr>
        <p:spPr>
          <a:xfrm>
            <a:off x="9853055" y="15731987"/>
            <a:ext cx="1727752" cy="1981201"/>
          </a:xfrm>
          <a:prstGeom prst="roundRect">
            <a:avLst>
              <a:gd name="adj" fmla="val 1082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799" name="Abgerundetes Rechteck"/>
          <p:cNvSpPr/>
          <p:nvPr/>
        </p:nvSpPr>
        <p:spPr>
          <a:xfrm>
            <a:off x="1198847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0" name="Abgerundetes Rechteck"/>
          <p:cNvSpPr/>
          <p:nvPr/>
        </p:nvSpPr>
        <p:spPr>
          <a:xfrm>
            <a:off x="13619525" y="15762744"/>
            <a:ext cx="1610078" cy="1981201"/>
          </a:xfrm>
          <a:prstGeom prst="roundRect">
            <a:avLst>
              <a:gd name="adj" fmla="val 1161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1" name="Abgerundetes Rechteck"/>
          <p:cNvSpPr/>
          <p:nvPr/>
        </p:nvSpPr>
        <p:spPr>
          <a:xfrm>
            <a:off x="15540262" y="15798138"/>
            <a:ext cx="1641114" cy="1981201"/>
          </a:xfrm>
          <a:prstGeom prst="roundRect">
            <a:avLst>
              <a:gd name="adj" fmla="val 11392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2" name="Abgerundetes Rechteck"/>
          <p:cNvSpPr/>
          <p:nvPr/>
        </p:nvSpPr>
        <p:spPr>
          <a:xfrm>
            <a:off x="17924960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3" name="Abgerundetes Rechteck"/>
          <p:cNvSpPr/>
          <p:nvPr/>
        </p:nvSpPr>
        <p:spPr>
          <a:xfrm>
            <a:off x="19649106" y="157981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4" name="Abgerundetes Rechteck"/>
          <p:cNvSpPr/>
          <p:nvPr/>
        </p:nvSpPr>
        <p:spPr>
          <a:xfrm>
            <a:off x="21725602" y="15689673"/>
            <a:ext cx="1357444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5" name="Abgerundetes Rechteck"/>
          <p:cNvSpPr/>
          <p:nvPr/>
        </p:nvSpPr>
        <p:spPr>
          <a:xfrm>
            <a:off x="23701981" y="15689673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6" name="Abgerundetes Rechteck"/>
          <p:cNvSpPr/>
          <p:nvPr/>
        </p:nvSpPr>
        <p:spPr>
          <a:xfrm>
            <a:off x="25627245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7" name="Abgerundetes Rechteck"/>
          <p:cNvSpPr/>
          <p:nvPr/>
        </p:nvSpPr>
        <p:spPr>
          <a:xfrm>
            <a:off x="27527566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8" name="Abgerundetes Rechteck"/>
          <p:cNvSpPr/>
          <p:nvPr/>
        </p:nvSpPr>
        <p:spPr>
          <a:xfrm>
            <a:off x="29384172" y="15658438"/>
            <a:ext cx="1357443" cy="19812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09" name="Abgerundetes Rechteck"/>
          <p:cNvSpPr/>
          <p:nvPr/>
        </p:nvSpPr>
        <p:spPr>
          <a:xfrm>
            <a:off x="31185690" y="15658438"/>
            <a:ext cx="1535563" cy="1981201"/>
          </a:xfrm>
          <a:prstGeom prst="roundRect">
            <a:avLst>
              <a:gd name="adj" fmla="val 12176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0" name="Abgerundetes Rechteck"/>
          <p:cNvSpPr/>
          <p:nvPr/>
        </p:nvSpPr>
        <p:spPr>
          <a:xfrm>
            <a:off x="5876846" y="13981492"/>
            <a:ext cx="1357444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1" name="Abgerundetes Rechteck"/>
          <p:cNvSpPr/>
          <p:nvPr/>
        </p:nvSpPr>
        <p:spPr>
          <a:xfrm>
            <a:off x="7777009" y="13691948"/>
            <a:ext cx="1389813" cy="1866901"/>
          </a:xfrm>
          <a:prstGeom prst="roundRect">
            <a:avLst>
              <a:gd name="adj" fmla="val 1299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2" name="Abgerundetes Rechteck"/>
          <p:cNvSpPr/>
          <p:nvPr/>
        </p:nvSpPr>
        <p:spPr>
          <a:xfrm>
            <a:off x="9756057" y="13691948"/>
            <a:ext cx="1463079" cy="1866901"/>
          </a:xfrm>
          <a:prstGeom prst="roundRect">
            <a:avLst>
              <a:gd name="adj" fmla="val 1234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3" name="Abgerundetes Rechteck"/>
          <p:cNvSpPr/>
          <p:nvPr/>
        </p:nvSpPr>
        <p:spPr>
          <a:xfrm>
            <a:off x="11850875" y="13691948"/>
            <a:ext cx="1372698" cy="1866901"/>
          </a:xfrm>
          <a:prstGeom prst="roundRect">
            <a:avLst>
              <a:gd name="adj" fmla="val 1315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4" name="Abgerundetes Rechteck"/>
          <p:cNvSpPr/>
          <p:nvPr/>
        </p:nvSpPr>
        <p:spPr>
          <a:xfrm>
            <a:off x="13805858" y="13826489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5" name="Abgerundetes Rechteck"/>
          <p:cNvSpPr/>
          <p:nvPr/>
        </p:nvSpPr>
        <p:spPr>
          <a:xfrm>
            <a:off x="1570535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6" name="Abgerundetes Rechteck"/>
          <p:cNvSpPr/>
          <p:nvPr/>
        </p:nvSpPr>
        <p:spPr>
          <a:xfrm>
            <a:off x="17703506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7" name="Abgerundetes Rechteck"/>
          <p:cNvSpPr/>
          <p:nvPr/>
        </p:nvSpPr>
        <p:spPr>
          <a:xfrm>
            <a:off x="19603668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8" name="Abgerundetes Rechteck"/>
          <p:cNvSpPr/>
          <p:nvPr/>
        </p:nvSpPr>
        <p:spPr>
          <a:xfrm>
            <a:off x="21608105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19" name="Abgerundetes Rechteck"/>
          <p:cNvSpPr/>
          <p:nvPr/>
        </p:nvSpPr>
        <p:spPr>
          <a:xfrm>
            <a:off x="23506303" y="13674952"/>
            <a:ext cx="1310927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0" name="Abgerundetes Rechteck"/>
          <p:cNvSpPr/>
          <p:nvPr/>
        </p:nvSpPr>
        <p:spPr>
          <a:xfrm>
            <a:off x="25368507" y="13678470"/>
            <a:ext cx="1316433" cy="1854359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1" name="Abgerundetes Rechteck"/>
          <p:cNvSpPr/>
          <p:nvPr/>
        </p:nvSpPr>
        <p:spPr>
          <a:xfrm>
            <a:off x="27237729" y="13718127"/>
            <a:ext cx="1310928" cy="1803401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2" name="Abgerundetes Rechteck"/>
          <p:cNvSpPr/>
          <p:nvPr/>
        </p:nvSpPr>
        <p:spPr>
          <a:xfrm>
            <a:off x="29073980" y="13582803"/>
            <a:ext cx="1535563" cy="1803401"/>
          </a:xfrm>
          <a:prstGeom prst="roundRect">
            <a:avLst>
              <a:gd name="adj" fmla="val 11758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3" name="Abgerundetes Rechteck"/>
          <p:cNvSpPr/>
          <p:nvPr/>
        </p:nvSpPr>
        <p:spPr>
          <a:xfrm>
            <a:off x="31289166" y="13718127"/>
            <a:ext cx="1310927" cy="180340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4" name="Abgerundetes Rechteck"/>
          <p:cNvSpPr/>
          <p:nvPr/>
        </p:nvSpPr>
        <p:spPr>
          <a:xfrm>
            <a:off x="5973841" y="11696603"/>
            <a:ext cx="1372699" cy="1890651"/>
          </a:xfrm>
          <a:prstGeom prst="roundRect">
            <a:avLst>
              <a:gd name="adj" fmla="val 13387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5" name="Abgerundetes Rechteck"/>
          <p:cNvSpPr/>
          <p:nvPr/>
        </p:nvSpPr>
        <p:spPr>
          <a:xfrm>
            <a:off x="7937434" y="11696603"/>
            <a:ext cx="1463080" cy="1890651"/>
          </a:xfrm>
          <a:prstGeom prst="roundRect">
            <a:avLst>
              <a:gd name="adj" fmla="val 12341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6" name="Abgerundetes Rechteck"/>
          <p:cNvSpPr/>
          <p:nvPr/>
        </p:nvSpPr>
        <p:spPr>
          <a:xfrm>
            <a:off x="9954553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7" name="Abgerundetes Rechteck"/>
          <p:cNvSpPr/>
          <p:nvPr/>
        </p:nvSpPr>
        <p:spPr>
          <a:xfrm>
            <a:off x="11953571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8" name="Abgerundetes Rechteck"/>
          <p:cNvSpPr/>
          <p:nvPr/>
        </p:nvSpPr>
        <p:spPr>
          <a:xfrm>
            <a:off x="13956058" y="11757833"/>
            <a:ext cx="1387503" cy="1884334"/>
          </a:xfrm>
          <a:prstGeom prst="roundRect">
            <a:avLst>
              <a:gd name="adj" fmla="val 1301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29" name="Abgerundetes Rechteck"/>
          <p:cNvSpPr/>
          <p:nvPr/>
        </p:nvSpPr>
        <p:spPr>
          <a:xfrm>
            <a:off x="15957587" y="11649154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0" name="Abgerundetes Rechteck"/>
          <p:cNvSpPr/>
          <p:nvPr/>
        </p:nvSpPr>
        <p:spPr>
          <a:xfrm>
            <a:off x="17835652" y="11682931"/>
            <a:ext cx="1310928" cy="1857652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1" name="Abgerundetes Rechteck"/>
          <p:cNvSpPr/>
          <p:nvPr/>
        </p:nvSpPr>
        <p:spPr>
          <a:xfrm>
            <a:off x="19631131" y="11649154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2" name="Abgerundetes Rechteck"/>
          <p:cNvSpPr/>
          <p:nvPr/>
        </p:nvSpPr>
        <p:spPr>
          <a:xfrm>
            <a:off x="21666556" y="11589761"/>
            <a:ext cx="1310928" cy="197644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3" name="Abgerundetes Rechteck"/>
          <p:cNvSpPr/>
          <p:nvPr/>
        </p:nvSpPr>
        <p:spPr>
          <a:xfrm>
            <a:off x="23483151" y="11503875"/>
            <a:ext cx="1493351" cy="2029425"/>
          </a:xfrm>
          <a:prstGeom prst="roundRect">
            <a:avLst>
              <a:gd name="adj" fmla="val 13209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4" name="Abgerundetes Rechteck"/>
          <p:cNvSpPr/>
          <p:nvPr/>
        </p:nvSpPr>
        <p:spPr>
          <a:xfrm>
            <a:off x="25421127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5" name="Abgerundetes Rechteck"/>
          <p:cNvSpPr/>
          <p:nvPr/>
        </p:nvSpPr>
        <p:spPr>
          <a:xfrm>
            <a:off x="27418109" y="11503875"/>
            <a:ext cx="1310928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6" name="Abgerundetes Rechteck"/>
          <p:cNvSpPr/>
          <p:nvPr/>
        </p:nvSpPr>
        <p:spPr>
          <a:xfrm>
            <a:off x="29314195" y="11503875"/>
            <a:ext cx="1310927" cy="1857653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7" name="Abgerundetes Rechteck"/>
          <p:cNvSpPr/>
          <p:nvPr/>
        </p:nvSpPr>
        <p:spPr>
          <a:xfrm>
            <a:off x="31172677" y="11589761"/>
            <a:ext cx="1310927" cy="1857653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8" name="Abgerundetes Rechteck"/>
          <p:cNvSpPr/>
          <p:nvPr/>
        </p:nvSpPr>
        <p:spPr>
          <a:xfrm>
            <a:off x="6278974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39" name="Abgerundetes Rechteck"/>
          <p:cNvSpPr/>
          <p:nvPr/>
        </p:nvSpPr>
        <p:spPr>
          <a:xfrm>
            <a:off x="8287546" y="9558228"/>
            <a:ext cx="1401121" cy="1780797"/>
          </a:xfrm>
          <a:prstGeom prst="roundRect">
            <a:avLst>
              <a:gd name="adj" fmla="val 12887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0" name="Abgerundetes Rechteck"/>
          <p:cNvSpPr/>
          <p:nvPr/>
        </p:nvSpPr>
        <p:spPr>
          <a:xfrm>
            <a:off x="10153494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1" name="Abgerundetes Rechteck"/>
          <p:cNvSpPr/>
          <p:nvPr/>
        </p:nvSpPr>
        <p:spPr>
          <a:xfrm>
            <a:off x="12088867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2" name="Abgerundetes Rechteck"/>
          <p:cNvSpPr/>
          <p:nvPr/>
        </p:nvSpPr>
        <p:spPr>
          <a:xfrm>
            <a:off x="1397444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3" name="Abgerundetes Rechteck"/>
          <p:cNvSpPr/>
          <p:nvPr/>
        </p:nvSpPr>
        <p:spPr>
          <a:xfrm>
            <a:off x="15880638" y="9662888"/>
            <a:ext cx="1568659" cy="1780797"/>
          </a:xfrm>
          <a:prstGeom prst="roundRect">
            <a:avLst>
              <a:gd name="adj" fmla="val 11510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4" name="Abgerundetes Rechteck"/>
          <p:cNvSpPr/>
          <p:nvPr/>
        </p:nvSpPr>
        <p:spPr>
          <a:xfrm>
            <a:off x="17848961" y="9570928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5" name="Abgerundetes Rechteck"/>
          <p:cNvSpPr/>
          <p:nvPr/>
        </p:nvSpPr>
        <p:spPr>
          <a:xfrm>
            <a:off x="19672363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6" name="Abgerundetes Rechteck"/>
          <p:cNvSpPr/>
          <p:nvPr/>
        </p:nvSpPr>
        <p:spPr>
          <a:xfrm>
            <a:off x="21673681" y="9485041"/>
            <a:ext cx="1310928" cy="1780798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7" name="Abgerundetes Rechteck"/>
          <p:cNvSpPr/>
          <p:nvPr/>
        </p:nvSpPr>
        <p:spPr>
          <a:xfrm>
            <a:off x="23641267" y="9485041"/>
            <a:ext cx="1310927" cy="1780798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8" name="Abgerundetes Rechteck"/>
          <p:cNvSpPr/>
          <p:nvPr/>
        </p:nvSpPr>
        <p:spPr>
          <a:xfrm>
            <a:off x="25576316" y="9410719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49" name="Abgerundetes Rechteck"/>
          <p:cNvSpPr/>
          <p:nvPr/>
        </p:nvSpPr>
        <p:spPr>
          <a:xfrm>
            <a:off x="27480598" y="9341463"/>
            <a:ext cx="1310928" cy="1780798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0" name="Abgerundetes Rechteck"/>
          <p:cNvSpPr/>
          <p:nvPr/>
        </p:nvSpPr>
        <p:spPr>
          <a:xfrm>
            <a:off x="2938488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1" name="Abgerundetes Rechteck"/>
          <p:cNvSpPr/>
          <p:nvPr/>
        </p:nvSpPr>
        <p:spPr>
          <a:xfrm>
            <a:off x="31162432" y="9262373"/>
            <a:ext cx="1310928" cy="178079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2" name="Abgerundetes Rechteck"/>
          <p:cNvSpPr/>
          <p:nvPr/>
        </p:nvSpPr>
        <p:spPr>
          <a:xfrm>
            <a:off x="6367003" y="7706307"/>
            <a:ext cx="1310928" cy="1581877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3" name="Abgerundetes Rechteck"/>
          <p:cNvSpPr/>
          <p:nvPr/>
        </p:nvSpPr>
        <p:spPr>
          <a:xfrm>
            <a:off x="8013510" y="7799071"/>
            <a:ext cx="1310928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4" name="Abgerundetes Rechteck"/>
          <p:cNvSpPr/>
          <p:nvPr/>
        </p:nvSpPr>
        <p:spPr>
          <a:xfrm>
            <a:off x="9885974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5" name="Abgerundetes Rechteck"/>
          <p:cNvSpPr/>
          <p:nvPr/>
        </p:nvSpPr>
        <p:spPr>
          <a:xfrm>
            <a:off x="12166335" y="7843372"/>
            <a:ext cx="1310928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6" name="Abgerundetes Rechteck"/>
          <p:cNvSpPr/>
          <p:nvPr/>
        </p:nvSpPr>
        <p:spPr>
          <a:xfrm>
            <a:off x="14034388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7" name="Abgerundetes Rechteck"/>
          <p:cNvSpPr/>
          <p:nvPr/>
        </p:nvSpPr>
        <p:spPr>
          <a:xfrm>
            <a:off x="15778942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8" name="Abgerundetes Rechteck"/>
          <p:cNvSpPr/>
          <p:nvPr/>
        </p:nvSpPr>
        <p:spPr>
          <a:xfrm>
            <a:off x="17509087" y="7810614"/>
            <a:ext cx="1401121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59" name="Abgerundetes Rechteck"/>
          <p:cNvSpPr/>
          <p:nvPr/>
        </p:nvSpPr>
        <p:spPr>
          <a:xfrm>
            <a:off x="19571396" y="7799071"/>
            <a:ext cx="1310927" cy="1396350"/>
          </a:xfrm>
          <a:prstGeom prst="roundRect">
            <a:avLst>
              <a:gd name="adj" fmla="val 13773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0" name="Abgerundetes Rechteck"/>
          <p:cNvSpPr/>
          <p:nvPr/>
        </p:nvSpPr>
        <p:spPr>
          <a:xfrm>
            <a:off x="21439447" y="7810614"/>
            <a:ext cx="1568659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1" name="Abgerundetes Rechteck"/>
          <p:cNvSpPr/>
          <p:nvPr/>
        </p:nvSpPr>
        <p:spPr>
          <a:xfrm>
            <a:off x="23360338" y="7799071"/>
            <a:ext cx="1493351" cy="1396350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2" name="Abgerundetes Rechteck"/>
          <p:cNvSpPr/>
          <p:nvPr/>
        </p:nvSpPr>
        <p:spPr>
          <a:xfrm>
            <a:off x="25196711" y="7706307"/>
            <a:ext cx="1459193" cy="1396351"/>
          </a:xfrm>
          <a:prstGeom prst="roundRect">
            <a:avLst>
              <a:gd name="adj" fmla="val 12931"/>
            </a:avLst>
          </a:prstGeom>
          <a:solidFill>
            <a:srgbClr val="E80005">
              <a:alpha val="32534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3" name="Abgerundetes Rechteck"/>
          <p:cNvSpPr/>
          <p:nvPr/>
        </p:nvSpPr>
        <p:spPr>
          <a:xfrm>
            <a:off x="27237729" y="7678335"/>
            <a:ext cx="1310928" cy="1396350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4" name="Abgerundetes Rechteck"/>
          <p:cNvSpPr/>
          <p:nvPr/>
        </p:nvSpPr>
        <p:spPr>
          <a:xfrm>
            <a:off x="28844509" y="7706307"/>
            <a:ext cx="1310927" cy="1396351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5" name="Abgerundetes Rechteck"/>
          <p:cNvSpPr/>
          <p:nvPr/>
        </p:nvSpPr>
        <p:spPr>
          <a:xfrm>
            <a:off x="30670896" y="7706307"/>
            <a:ext cx="1310928" cy="1396351"/>
          </a:xfrm>
          <a:prstGeom prst="roundRect">
            <a:avLst>
              <a:gd name="adj" fmla="val 13773"/>
            </a:avLst>
          </a:prstGeom>
          <a:solidFill>
            <a:srgbClr val="15DA0E">
              <a:alpha val="17789"/>
            </a:srgb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  <p:sp>
        <p:nvSpPr>
          <p:cNvPr id="866" name="Abgerundetes Rechteck"/>
          <p:cNvSpPr/>
          <p:nvPr/>
        </p:nvSpPr>
        <p:spPr>
          <a:xfrm>
            <a:off x="31265908" y="17886323"/>
            <a:ext cx="1357444" cy="2309317"/>
          </a:xfrm>
          <a:prstGeom prst="roundRect">
            <a:avLst>
              <a:gd name="adj" fmla="val 13773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</p:spPr>
        <p:txBody>
          <a:bodyPr lIns="79586" tIns="79586" rIns="79586" bIns="79586" anchor="ctr"/>
          <a:lstStyle/>
          <a:p>
            <a:pPr algn="ctr" defTabSz="1528703">
              <a:spcBef>
                <a:spcPts val="0"/>
              </a:spcBef>
              <a:defRPr sz="5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586" tIns="79586" rIns="79586" bIns="79586" numCol="1" spcCol="38100" rtlCol="0" anchor="ctr" upright="0">
        <a:spAutoFit/>
      </a:bodyPr>
      <a:lstStyle>
        <a:defPPr marL="0" marR="0" indent="0" algn="ctr" defTabSz="15287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586" tIns="79586" rIns="79586" bIns="79586" numCol="1" spcCol="38100" rtlCol="0" anchor="ctr" upright="0">
        <a:spAutoFit/>
      </a:bodyPr>
      <a:lstStyle>
        <a:defPPr marL="0" marR="0" indent="0" algn="l" defTabSz="658518" rtl="0" fontAlgn="auto" latinLnBrk="0" hangingPunct="0">
          <a:lnSpc>
            <a:spcPct val="100000"/>
          </a:lnSpc>
          <a:spcBef>
            <a:spcPts val="8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4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586" tIns="79586" rIns="79586" bIns="79586" numCol="1" spcCol="38100" rtlCol="0" anchor="ctr" upright="0">
        <a:spAutoFit/>
      </a:bodyPr>
      <a:lstStyle>
        <a:defPPr marL="0" marR="0" indent="0" algn="ctr" defTabSz="15287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9586" tIns="79586" rIns="79586" bIns="79586" numCol="1" spcCol="38100" rtlCol="0" anchor="ctr" upright="0">
        <a:spAutoFit/>
      </a:bodyPr>
      <a:lstStyle>
        <a:defPPr marL="0" marR="0" indent="0" algn="l" defTabSz="658518" rtl="0" fontAlgn="auto" latinLnBrk="0" hangingPunct="0">
          <a:lnSpc>
            <a:spcPct val="100000"/>
          </a:lnSpc>
          <a:spcBef>
            <a:spcPts val="8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4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